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6" r:id="rId3"/>
    <p:sldId id="277" r:id="rId4"/>
    <p:sldId id="257" r:id="rId5"/>
    <p:sldId id="259" r:id="rId6"/>
    <p:sldId id="262" r:id="rId7"/>
    <p:sldId id="278" r:id="rId8"/>
    <p:sldId id="342" r:id="rId9"/>
    <p:sldId id="279" r:id="rId10"/>
    <p:sldId id="310" r:id="rId11"/>
    <p:sldId id="340" r:id="rId12"/>
    <p:sldId id="339" r:id="rId13"/>
    <p:sldId id="318" r:id="rId14"/>
    <p:sldId id="341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uk Hendriks | B &amp; T" initials="AH|B&amp;T" lastIdx="4" clrIdx="0">
    <p:extLst>
      <p:ext uri="{19B8F6BF-5375-455C-9EA6-DF929625EA0E}">
        <p15:presenceInfo xmlns:p15="http://schemas.microsoft.com/office/powerpoint/2012/main" userId="S::hendriksa@vbent.org::5b1faceb-159d-45a9-9f7b-e06a2f7a2e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C01"/>
    <a:srgbClr val="00557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C8A4F-A57A-4C60-A889-171CEBD9A85A}" type="doc">
      <dgm:prSet loTypeId="urn:microsoft.com/office/officeart/2005/8/layout/cycle2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F4EA1CB9-B36F-47D5-9345-645C102CF51D}">
      <dgm:prSet phldrT="[Tekst]"/>
      <dgm:spPr/>
      <dgm:t>
        <a:bodyPr/>
        <a:lstStyle/>
        <a:p>
          <a:r>
            <a:rPr lang="nl-NL"/>
            <a:t>BKA1 = visie, ambitie en doelen</a:t>
          </a:r>
          <a:endParaRPr lang="nl-NL" dirty="0"/>
        </a:p>
      </dgm:t>
    </dgm:pt>
    <dgm:pt modelId="{9B8F6B46-3634-42A9-859D-627A9F4A9E88}" type="parTrans" cxnId="{2446F28E-76D8-40CF-B566-BAD1DB75A994}">
      <dgm:prSet/>
      <dgm:spPr/>
      <dgm:t>
        <a:bodyPr/>
        <a:lstStyle/>
        <a:p>
          <a:endParaRPr lang="nl-NL"/>
        </a:p>
      </dgm:t>
    </dgm:pt>
    <dgm:pt modelId="{CE083D74-3375-4DDC-BEFA-98BCEE4BA571}" type="sibTrans" cxnId="{2446F28E-76D8-40CF-B566-BAD1DB75A994}">
      <dgm:prSet/>
      <dgm:spPr/>
      <dgm:t>
        <a:bodyPr/>
        <a:lstStyle/>
        <a:p>
          <a:endParaRPr lang="nl-NL"/>
        </a:p>
      </dgm:t>
    </dgm:pt>
    <dgm:pt modelId="{5A0FEF6A-CDEA-4A5B-88B2-28ACED1E646E}">
      <dgm:prSet phldrT="[Tekst]"/>
      <dgm:spPr/>
      <dgm:t>
        <a:bodyPr/>
        <a:lstStyle/>
        <a:p>
          <a:r>
            <a:rPr lang="nl-NL"/>
            <a:t>BKA2 = uitvoering en kwaliteitscultuur</a:t>
          </a:r>
          <a:endParaRPr lang="nl-NL" dirty="0"/>
        </a:p>
      </dgm:t>
    </dgm:pt>
    <dgm:pt modelId="{7538C77C-A343-4A10-9964-7D4DB5B609EF}" type="parTrans" cxnId="{00400FB2-0EDB-4921-A340-2581E28BBCAE}">
      <dgm:prSet/>
      <dgm:spPr/>
      <dgm:t>
        <a:bodyPr/>
        <a:lstStyle/>
        <a:p>
          <a:endParaRPr lang="nl-NL"/>
        </a:p>
      </dgm:t>
    </dgm:pt>
    <dgm:pt modelId="{79F23C94-6ECF-4993-982F-1F2367D813BE}" type="sibTrans" cxnId="{00400FB2-0EDB-4921-A340-2581E28BBCAE}">
      <dgm:prSet/>
      <dgm:spPr/>
      <dgm:t>
        <a:bodyPr/>
        <a:lstStyle/>
        <a:p>
          <a:endParaRPr lang="nl-NL"/>
        </a:p>
      </dgm:t>
    </dgm:pt>
    <dgm:pt modelId="{0FA2363A-CD1B-4A6A-8BFC-7E53630FEA8E}">
      <dgm:prSet phldrT="[Tekst]"/>
      <dgm:spPr/>
      <dgm:t>
        <a:bodyPr/>
        <a:lstStyle/>
        <a:p>
          <a:r>
            <a:rPr lang="nl-NL"/>
            <a:t>BKA3 = verantwoording, dialoog en evaluatie </a:t>
          </a:r>
        </a:p>
        <a:p>
          <a:r>
            <a:rPr lang="nl-NL"/>
            <a:t>-zijn je doelen bereikt</a:t>
          </a:r>
        </a:p>
        <a:p>
          <a:r>
            <a:rPr lang="nl-NL"/>
            <a:t>-wat moet er worden bijgeteld </a:t>
          </a:r>
          <a:endParaRPr lang="nl-NL" dirty="0"/>
        </a:p>
      </dgm:t>
    </dgm:pt>
    <dgm:pt modelId="{4B4E799F-7FAC-447C-868C-5764979D8BE0}" type="parTrans" cxnId="{85D8E9B2-D0E5-4662-A438-49F1FBA3A313}">
      <dgm:prSet/>
      <dgm:spPr/>
      <dgm:t>
        <a:bodyPr/>
        <a:lstStyle/>
        <a:p>
          <a:endParaRPr lang="nl-NL"/>
        </a:p>
      </dgm:t>
    </dgm:pt>
    <dgm:pt modelId="{C4B8C52C-3027-45A9-BAA9-F3ABB7B9B70B}" type="sibTrans" cxnId="{85D8E9B2-D0E5-4662-A438-49F1FBA3A313}">
      <dgm:prSet/>
      <dgm:spPr/>
      <dgm:t>
        <a:bodyPr/>
        <a:lstStyle/>
        <a:p>
          <a:endParaRPr lang="nl-NL"/>
        </a:p>
      </dgm:t>
    </dgm:pt>
    <dgm:pt modelId="{C80F6FA0-5AA7-4A7C-A428-FD3819EC2A59}" type="pres">
      <dgm:prSet presAssocID="{6CAC8A4F-A57A-4C60-A889-171CEBD9A85A}" presName="cycle" presStyleCnt="0">
        <dgm:presLayoutVars>
          <dgm:dir/>
          <dgm:resizeHandles val="exact"/>
        </dgm:presLayoutVars>
      </dgm:prSet>
      <dgm:spPr/>
    </dgm:pt>
    <dgm:pt modelId="{AC472191-21CF-477D-8BF0-2EAEF364102E}" type="pres">
      <dgm:prSet presAssocID="{F4EA1CB9-B36F-47D5-9345-645C102CF51D}" presName="node" presStyleLbl="node1" presStyleIdx="0" presStyleCnt="3">
        <dgm:presLayoutVars>
          <dgm:bulletEnabled val="1"/>
        </dgm:presLayoutVars>
      </dgm:prSet>
      <dgm:spPr/>
    </dgm:pt>
    <dgm:pt modelId="{20F78B9E-BB89-48E5-A632-4DE54BAEC616}" type="pres">
      <dgm:prSet presAssocID="{CE083D74-3375-4DDC-BEFA-98BCEE4BA571}" presName="sibTrans" presStyleLbl="sibTrans2D1" presStyleIdx="0" presStyleCnt="3"/>
      <dgm:spPr/>
    </dgm:pt>
    <dgm:pt modelId="{71470919-9A03-4211-932D-ED26053351C0}" type="pres">
      <dgm:prSet presAssocID="{CE083D74-3375-4DDC-BEFA-98BCEE4BA571}" presName="connectorText" presStyleLbl="sibTrans2D1" presStyleIdx="0" presStyleCnt="3"/>
      <dgm:spPr/>
    </dgm:pt>
    <dgm:pt modelId="{0744AA19-A49D-421E-B942-25C35970CE0B}" type="pres">
      <dgm:prSet presAssocID="{5A0FEF6A-CDEA-4A5B-88B2-28ACED1E646E}" presName="node" presStyleLbl="node1" presStyleIdx="1" presStyleCnt="3">
        <dgm:presLayoutVars>
          <dgm:bulletEnabled val="1"/>
        </dgm:presLayoutVars>
      </dgm:prSet>
      <dgm:spPr/>
    </dgm:pt>
    <dgm:pt modelId="{D999EDD6-D572-48B5-AD86-D1D248E37975}" type="pres">
      <dgm:prSet presAssocID="{79F23C94-6ECF-4993-982F-1F2367D813BE}" presName="sibTrans" presStyleLbl="sibTrans2D1" presStyleIdx="1" presStyleCnt="3"/>
      <dgm:spPr/>
    </dgm:pt>
    <dgm:pt modelId="{E9D2259F-5664-40AC-99C9-2FCEAE5B7051}" type="pres">
      <dgm:prSet presAssocID="{79F23C94-6ECF-4993-982F-1F2367D813BE}" presName="connectorText" presStyleLbl="sibTrans2D1" presStyleIdx="1" presStyleCnt="3"/>
      <dgm:spPr/>
    </dgm:pt>
    <dgm:pt modelId="{4C8A94A5-2384-47DA-A873-2A52D24B0CDD}" type="pres">
      <dgm:prSet presAssocID="{0FA2363A-CD1B-4A6A-8BFC-7E53630FEA8E}" presName="node" presStyleLbl="node1" presStyleIdx="2" presStyleCnt="3">
        <dgm:presLayoutVars>
          <dgm:bulletEnabled val="1"/>
        </dgm:presLayoutVars>
      </dgm:prSet>
      <dgm:spPr/>
    </dgm:pt>
    <dgm:pt modelId="{BEC98BF5-8431-479E-A003-58EC508E3C1C}" type="pres">
      <dgm:prSet presAssocID="{C4B8C52C-3027-45A9-BAA9-F3ABB7B9B70B}" presName="sibTrans" presStyleLbl="sibTrans2D1" presStyleIdx="2" presStyleCnt="3"/>
      <dgm:spPr/>
    </dgm:pt>
    <dgm:pt modelId="{CABE8B26-0CB7-4853-84F9-3BFDBDAE503A}" type="pres">
      <dgm:prSet presAssocID="{C4B8C52C-3027-45A9-BAA9-F3ABB7B9B70B}" presName="connectorText" presStyleLbl="sibTrans2D1" presStyleIdx="2" presStyleCnt="3"/>
      <dgm:spPr/>
    </dgm:pt>
  </dgm:ptLst>
  <dgm:cxnLst>
    <dgm:cxn modelId="{86B5F827-B8BA-4556-8957-90803F0A6A11}" type="presOf" srcId="{CE083D74-3375-4DDC-BEFA-98BCEE4BA571}" destId="{20F78B9E-BB89-48E5-A632-4DE54BAEC616}" srcOrd="0" destOrd="0" presId="urn:microsoft.com/office/officeart/2005/8/layout/cycle2"/>
    <dgm:cxn modelId="{D078A54B-0E8B-4442-8274-1A9D9CEE64F0}" type="presOf" srcId="{5A0FEF6A-CDEA-4A5B-88B2-28ACED1E646E}" destId="{0744AA19-A49D-421E-B942-25C35970CE0B}" srcOrd="0" destOrd="0" presId="urn:microsoft.com/office/officeart/2005/8/layout/cycle2"/>
    <dgm:cxn modelId="{00E23B4E-90CF-4B98-AB55-6DAEAA52A247}" type="presOf" srcId="{79F23C94-6ECF-4993-982F-1F2367D813BE}" destId="{E9D2259F-5664-40AC-99C9-2FCEAE5B7051}" srcOrd="1" destOrd="0" presId="urn:microsoft.com/office/officeart/2005/8/layout/cycle2"/>
    <dgm:cxn modelId="{3EA51370-7138-40E5-930D-05C630E29C63}" type="presOf" srcId="{6CAC8A4F-A57A-4C60-A889-171CEBD9A85A}" destId="{C80F6FA0-5AA7-4A7C-A428-FD3819EC2A59}" srcOrd="0" destOrd="0" presId="urn:microsoft.com/office/officeart/2005/8/layout/cycle2"/>
    <dgm:cxn modelId="{A4B42F80-2B11-4273-B384-D66591B61481}" type="presOf" srcId="{79F23C94-6ECF-4993-982F-1F2367D813BE}" destId="{D999EDD6-D572-48B5-AD86-D1D248E37975}" srcOrd="0" destOrd="0" presId="urn:microsoft.com/office/officeart/2005/8/layout/cycle2"/>
    <dgm:cxn modelId="{2446F28E-76D8-40CF-B566-BAD1DB75A994}" srcId="{6CAC8A4F-A57A-4C60-A889-171CEBD9A85A}" destId="{F4EA1CB9-B36F-47D5-9345-645C102CF51D}" srcOrd="0" destOrd="0" parTransId="{9B8F6B46-3634-42A9-859D-627A9F4A9E88}" sibTransId="{CE083D74-3375-4DDC-BEFA-98BCEE4BA571}"/>
    <dgm:cxn modelId="{363B1597-853C-4A6B-8D19-DAB9A874D60F}" type="presOf" srcId="{CE083D74-3375-4DDC-BEFA-98BCEE4BA571}" destId="{71470919-9A03-4211-932D-ED26053351C0}" srcOrd="1" destOrd="0" presId="urn:microsoft.com/office/officeart/2005/8/layout/cycle2"/>
    <dgm:cxn modelId="{D838CFA1-D2BA-40EE-90E7-9E2CEE0920BD}" type="presOf" srcId="{0FA2363A-CD1B-4A6A-8BFC-7E53630FEA8E}" destId="{4C8A94A5-2384-47DA-A873-2A52D24B0CDD}" srcOrd="0" destOrd="0" presId="urn:microsoft.com/office/officeart/2005/8/layout/cycle2"/>
    <dgm:cxn modelId="{49079BA8-7743-47E6-8FAE-83073BBF4C7E}" type="presOf" srcId="{C4B8C52C-3027-45A9-BAA9-F3ABB7B9B70B}" destId="{CABE8B26-0CB7-4853-84F9-3BFDBDAE503A}" srcOrd="1" destOrd="0" presId="urn:microsoft.com/office/officeart/2005/8/layout/cycle2"/>
    <dgm:cxn modelId="{00400FB2-0EDB-4921-A340-2581E28BBCAE}" srcId="{6CAC8A4F-A57A-4C60-A889-171CEBD9A85A}" destId="{5A0FEF6A-CDEA-4A5B-88B2-28ACED1E646E}" srcOrd="1" destOrd="0" parTransId="{7538C77C-A343-4A10-9964-7D4DB5B609EF}" sibTransId="{79F23C94-6ECF-4993-982F-1F2367D813BE}"/>
    <dgm:cxn modelId="{85D8E9B2-D0E5-4662-A438-49F1FBA3A313}" srcId="{6CAC8A4F-A57A-4C60-A889-171CEBD9A85A}" destId="{0FA2363A-CD1B-4A6A-8BFC-7E53630FEA8E}" srcOrd="2" destOrd="0" parTransId="{4B4E799F-7FAC-447C-868C-5764979D8BE0}" sibTransId="{C4B8C52C-3027-45A9-BAA9-F3ABB7B9B70B}"/>
    <dgm:cxn modelId="{1CF547C7-0A18-403C-B159-27CF47504E01}" type="presOf" srcId="{C4B8C52C-3027-45A9-BAA9-F3ABB7B9B70B}" destId="{BEC98BF5-8431-479E-A003-58EC508E3C1C}" srcOrd="0" destOrd="0" presId="urn:microsoft.com/office/officeart/2005/8/layout/cycle2"/>
    <dgm:cxn modelId="{6046BFDE-0010-4B3E-8921-905AC9C21CC1}" type="presOf" srcId="{F4EA1CB9-B36F-47D5-9345-645C102CF51D}" destId="{AC472191-21CF-477D-8BF0-2EAEF364102E}" srcOrd="0" destOrd="0" presId="urn:microsoft.com/office/officeart/2005/8/layout/cycle2"/>
    <dgm:cxn modelId="{B70A3C43-5853-42AE-BCF7-443866667891}" type="presParOf" srcId="{C80F6FA0-5AA7-4A7C-A428-FD3819EC2A59}" destId="{AC472191-21CF-477D-8BF0-2EAEF364102E}" srcOrd="0" destOrd="0" presId="urn:microsoft.com/office/officeart/2005/8/layout/cycle2"/>
    <dgm:cxn modelId="{26596349-5904-4FBD-9A6A-5F18DCFC66D0}" type="presParOf" srcId="{C80F6FA0-5AA7-4A7C-A428-FD3819EC2A59}" destId="{20F78B9E-BB89-48E5-A632-4DE54BAEC616}" srcOrd="1" destOrd="0" presId="urn:microsoft.com/office/officeart/2005/8/layout/cycle2"/>
    <dgm:cxn modelId="{1FC17A69-836B-4CC6-B7D5-5EA0DD6DEEC9}" type="presParOf" srcId="{20F78B9E-BB89-48E5-A632-4DE54BAEC616}" destId="{71470919-9A03-4211-932D-ED26053351C0}" srcOrd="0" destOrd="0" presId="urn:microsoft.com/office/officeart/2005/8/layout/cycle2"/>
    <dgm:cxn modelId="{BBF10ED5-F22D-4251-A97E-461612A8C96F}" type="presParOf" srcId="{C80F6FA0-5AA7-4A7C-A428-FD3819EC2A59}" destId="{0744AA19-A49D-421E-B942-25C35970CE0B}" srcOrd="2" destOrd="0" presId="urn:microsoft.com/office/officeart/2005/8/layout/cycle2"/>
    <dgm:cxn modelId="{8AEED102-CBAA-4C9D-95C5-95F3F864B7D0}" type="presParOf" srcId="{C80F6FA0-5AA7-4A7C-A428-FD3819EC2A59}" destId="{D999EDD6-D572-48B5-AD86-D1D248E37975}" srcOrd="3" destOrd="0" presId="urn:microsoft.com/office/officeart/2005/8/layout/cycle2"/>
    <dgm:cxn modelId="{0C04B4DC-5AC6-4E40-86BB-429E20A8E8D0}" type="presParOf" srcId="{D999EDD6-D572-48B5-AD86-D1D248E37975}" destId="{E9D2259F-5664-40AC-99C9-2FCEAE5B7051}" srcOrd="0" destOrd="0" presId="urn:microsoft.com/office/officeart/2005/8/layout/cycle2"/>
    <dgm:cxn modelId="{B98C0B75-7A05-4736-BC3B-E961A54DADD9}" type="presParOf" srcId="{C80F6FA0-5AA7-4A7C-A428-FD3819EC2A59}" destId="{4C8A94A5-2384-47DA-A873-2A52D24B0CDD}" srcOrd="4" destOrd="0" presId="urn:microsoft.com/office/officeart/2005/8/layout/cycle2"/>
    <dgm:cxn modelId="{627E280D-D27A-4039-9B4B-F24967BC40A0}" type="presParOf" srcId="{C80F6FA0-5AA7-4A7C-A428-FD3819EC2A59}" destId="{BEC98BF5-8431-479E-A003-58EC508E3C1C}" srcOrd="5" destOrd="0" presId="urn:microsoft.com/office/officeart/2005/8/layout/cycle2"/>
    <dgm:cxn modelId="{BBDB85D6-1E8F-40BF-8904-730CF7AB0195}" type="presParOf" srcId="{BEC98BF5-8431-479E-A003-58EC508E3C1C}" destId="{CABE8B26-0CB7-4853-84F9-3BFDBDAE50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CDFE5-2B53-4FBD-8112-832047D2CB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2E95FB-EBCE-49AF-95BD-42D40CBC2EC5}">
      <dgm:prSet/>
      <dgm:spPr/>
      <dgm:t>
        <a:bodyPr/>
        <a:lstStyle/>
        <a:p>
          <a:r>
            <a:rPr lang="nl-NL"/>
            <a:t>Zelfevaluatie</a:t>
          </a:r>
          <a:endParaRPr lang="en-US"/>
        </a:p>
      </dgm:t>
    </dgm:pt>
    <dgm:pt modelId="{49F03656-DFE9-41AD-85B6-BFF35D20B540}" type="parTrans" cxnId="{01410AE7-94ED-40B3-A5E9-8DBEF37A5998}">
      <dgm:prSet/>
      <dgm:spPr/>
      <dgm:t>
        <a:bodyPr/>
        <a:lstStyle/>
        <a:p>
          <a:endParaRPr lang="en-US"/>
        </a:p>
      </dgm:t>
    </dgm:pt>
    <dgm:pt modelId="{9345FEC1-508A-4990-8B83-4D6B3474F9CC}" type="sibTrans" cxnId="{01410AE7-94ED-40B3-A5E9-8DBEF37A5998}">
      <dgm:prSet/>
      <dgm:spPr/>
      <dgm:t>
        <a:bodyPr/>
        <a:lstStyle/>
        <a:p>
          <a:endParaRPr lang="en-US"/>
        </a:p>
      </dgm:t>
    </dgm:pt>
    <dgm:pt modelId="{86C9A0F9-1F66-4009-A9CC-C6D76466EB2A}">
      <dgm:prSet/>
      <dgm:spPr/>
      <dgm:t>
        <a:bodyPr/>
        <a:lstStyle/>
        <a:p>
          <a:r>
            <a:rPr lang="nl-NL"/>
            <a:t>Gericht op verbetering</a:t>
          </a:r>
          <a:endParaRPr lang="en-US"/>
        </a:p>
      </dgm:t>
    </dgm:pt>
    <dgm:pt modelId="{06DB1640-E041-457C-9452-0E585173FD2D}" type="parTrans" cxnId="{A50B5CD1-57CC-45D9-AAB9-F9CFD75EF228}">
      <dgm:prSet/>
      <dgm:spPr/>
      <dgm:t>
        <a:bodyPr/>
        <a:lstStyle/>
        <a:p>
          <a:endParaRPr lang="en-US"/>
        </a:p>
      </dgm:t>
    </dgm:pt>
    <dgm:pt modelId="{BED529BC-B4E7-4853-8B3C-4FFB345C2A17}" type="sibTrans" cxnId="{A50B5CD1-57CC-45D9-AAB9-F9CFD75EF228}">
      <dgm:prSet/>
      <dgm:spPr/>
      <dgm:t>
        <a:bodyPr/>
        <a:lstStyle/>
        <a:p>
          <a:endParaRPr lang="en-US"/>
        </a:p>
      </dgm:t>
    </dgm:pt>
    <dgm:pt modelId="{FF9A9F23-458F-4184-A64C-6B94C02483FF}">
      <dgm:prSet/>
      <dgm:spPr/>
      <dgm:t>
        <a:bodyPr/>
        <a:lstStyle/>
        <a:p>
          <a:r>
            <a:rPr lang="nl-NL"/>
            <a:t>Smart geformuleerde doelen</a:t>
          </a:r>
          <a:endParaRPr lang="en-US"/>
        </a:p>
      </dgm:t>
    </dgm:pt>
    <dgm:pt modelId="{FBD5C58F-940A-47C1-AA65-5C9499AA5208}" type="parTrans" cxnId="{764D9978-F485-42C9-A822-A30B2C27D8DF}">
      <dgm:prSet/>
      <dgm:spPr/>
      <dgm:t>
        <a:bodyPr/>
        <a:lstStyle/>
        <a:p>
          <a:endParaRPr lang="en-US"/>
        </a:p>
      </dgm:t>
    </dgm:pt>
    <dgm:pt modelId="{771095A0-929E-4243-A1C9-5B4C4E96F3A9}" type="sibTrans" cxnId="{764D9978-F485-42C9-A822-A30B2C27D8DF}">
      <dgm:prSet/>
      <dgm:spPr/>
      <dgm:t>
        <a:bodyPr/>
        <a:lstStyle/>
        <a:p>
          <a:endParaRPr lang="en-US"/>
        </a:p>
      </dgm:t>
    </dgm:pt>
    <dgm:pt modelId="{BEDDB9EA-6BD7-4D1C-845A-7363359C0866}">
      <dgm:prSet/>
      <dgm:spPr/>
      <dgm:t>
        <a:bodyPr/>
        <a:lstStyle/>
        <a:p>
          <a:r>
            <a:rPr lang="nl-NL"/>
            <a:t>Meten van effecten en resultaten</a:t>
          </a:r>
          <a:endParaRPr lang="en-US"/>
        </a:p>
      </dgm:t>
    </dgm:pt>
    <dgm:pt modelId="{AD1FAF41-68CC-4854-B06A-E3942913DC96}" type="parTrans" cxnId="{D3BF4894-C973-4C49-B337-B942733BA3E4}">
      <dgm:prSet/>
      <dgm:spPr/>
      <dgm:t>
        <a:bodyPr/>
        <a:lstStyle/>
        <a:p>
          <a:endParaRPr lang="en-US"/>
        </a:p>
      </dgm:t>
    </dgm:pt>
    <dgm:pt modelId="{1E0A1BA9-304C-47D6-B4DE-CED340A54675}" type="sibTrans" cxnId="{D3BF4894-C973-4C49-B337-B942733BA3E4}">
      <dgm:prSet/>
      <dgm:spPr/>
      <dgm:t>
        <a:bodyPr/>
        <a:lstStyle/>
        <a:p>
          <a:endParaRPr lang="en-US"/>
        </a:p>
      </dgm:t>
    </dgm:pt>
    <dgm:pt modelId="{0669ACD7-E069-4D06-9E66-B64B1C0FBB2C}">
      <dgm:prSet/>
      <dgm:spPr/>
      <dgm:t>
        <a:bodyPr/>
        <a:lstStyle/>
        <a:p>
          <a:r>
            <a:rPr lang="nl-NL"/>
            <a:t>Evalueren / reflectie</a:t>
          </a:r>
          <a:endParaRPr lang="en-US"/>
        </a:p>
      </dgm:t>
    </dgm:pt>
    <dgm:pt modelId="{11D3B349-FB72-4BF6-915F-4943F266202D}" type="parTrans" cxnId="{F6857C32-33DA-42A8-B1E5-0AD2A097B52B}">
      <dgm:prSet/>
      <dgm:spPr/>
      <dgm:t>
        <a:bodyPr/>
        <a:lstStyle/>
        <a:p>
          <a:endParaRPr lang="en-US"/>
        </a:p>
      </dgm:t>
    </dgm:pt>
    <dgm:pt modelId="{B8448C58-6E5E-426B-BF51-79EC44913CB1}" type="sibTrans" cxnId="{F6857C32-33DA-42A8-B1E5-0AD2A097B52B}">
      <dgm:prSet/>
      <dgm:spPr/>
      <dgm:t>
        <a:bodyPr/>
        <a:lstStyle/>
        <a:p>
          <a:endParaRPr lang="en-US"/>
        </a:p>
      </dgm:t>
    </dgm:pt>
    <dgm:pt modelId="{139DFFC0-8F50-4C7E-B1FA-27052AD14983}">
      <dgm:prSet/>
      <dgm:spPr/>
      <dgm:t>
        <a:bodyPr/>
        <a:lstStyle/>
        <a:p>
          <a:r>
            <a:rPr lang="nl-NL"/>
            <a:t>Verantwoorden</a:t>
          </a:r>
          <a:endParaRPr lang="en-US"/>
        </a:p>
      </dgm:t>
    </dgm:pt>
    <dgm:pt modelId="{55DF6F37-88B1-42BC-ABC5-D4562F864485}" type="parTrans" cxnId="{8CA5BFE3-970C-4D04-9AE3-38F48CD6EC1F}">
      <dgm:prSet/>
      <dgm:spPr/>
      <dgm:t>
        <a:bodyPr/>
        <a:lstStyle/>
        <a:p>
          <a:endParaRPr lang="en-US"/>
        </a:p>
      </dgm:t>
    </dgm:pt>
    <dgm:pt modelId="{D58F39AD-55F6-4786-8943-82CF078ED1CF}" type="sibTrans" cxnId="{8CA5BFE3-970C-4D04-9AE3-38F48CD6EC1F}">
      <dgm:prSet/>
      <dgm:spPr/>
      <dgm:t>
        <a:bodyPr/>
        <a:lstStyle/>
        <a:p>
          <a:endParaRPr lang="en-US"/>
        </a:p>
      </dgm:t>
    </dgm:pt>
    <dgm:pt modelId="{B2C608ED-9DD0-4728-84F8-0140E5B77384}">
      <dgm:prSet/>
      <dgm:spPr/>
      <dgm:t>
        <a:bodyPr/>
        <a:lstStyle/>
        <a:p>
          <a:r>
            <a:rPr lang="nl-NL"/>
            <a:t>Bestuur geeft scholen opdracht voor herstel kwaliteit</a:t>
          </a:r>
          <a:endParaRPr lang="en-US"/>
        </a:p>
      </dgm:t>
    </dgm:pt>
    <dgm:pt modelId="{83DDB962-4480-4416-AC78-AFAFFB4619EE}" type="parTrans" cxnId="{59FC9BDA-1A66-497E-B583-08A46E14D8D5}">
      <dgm:prSet/>
      <dgm:spPr/>
      <dgm:t>
        <a:bodyPr/>
        <a:lstStyle/>
        <a:p>
          <a:endParaRPr lang="en-US"/>
        </a:p>
      </dgm:t>
    </dgm:pt>
    <dgm:pt modelId="{64A32992-7E04-4E41-8BBA-F0E8D48D4398}" type="sibTrans" cxnId="{59FC9BDA-1A66-497E-B583-08A46E14D8D5}">
      <dgm:prSet/>
      <dgm:spPr/>
      <dgm:t>
        <a:bodyPr/>
        <a:lstStyle/>
        <a:p>
          <a:endParaRPr lang="en-US"/>
        </a:p>
      </dgm:t>
    </dgm:pt>
    <dgm:pt modelId="{9BB8C67A-F0B2-4DE1-8DF6-A4BB36B83D18}" type="pres">
      <dgm:prSet presAssocID="{FBDCDFE5-2B53-4FBD-8112-832047D2CBE9}" presName="linear" presStyleCnt="0">
        <dgm:presLayoutVars>
          <dgm:animLvl val="lvl"/>
          <dgm:resizeHandles val="exact"/>
        </dgm:presLayoutVars>
      </dgm:prSet>
      <dgm:spPr/>
    </dgm:pt>
    <dgm:pt modelId="{2051619B-A6D8-4C63-958C-43C537DA004E}" type="pres">
      <dgm:prSet presAssocID="{1A2E95FB-EBCE-49AF-95BD-42D40CBC2E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631D908-DAF6-419B-B56E-E19A60DC3025}" type="pres">
      <dgm:prSet presAssocID="{9345FEC1-508A-4990-8B83-4D6B3474F9CC}" presName="spacer" presStyleCnt="0"/>
      <dgm:spPr/>
    </dgm:pt>
    <dgm:pt modelId="{ABCA69F9-71F4-495F-A440-6D7EC467B843}" type="pres">
      <dgm:prSet presAssocID="{86C9A0F9-1F66-4009-A9CC-C6D76466EB2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444B96C-F75D-4D05-A79A-A11CD3375B73}" type="pres">
      <dgm:prSet presAssocID="{BED529BC-B4E7-4853-8B3C-4FFB345C2A17}" presName="spacer" presStyleCnt="0"/>
      <dgm:spPr/>
    </dgm:pt>
    <dgm:pt modelId="{74A7EBB7-EBFC-4A7A-8E02-2BCC4A6EA27B}" type="pres">
      <dgm:prSet presAssocID="{FF9A9F23-458F-4184-A64C-6B94C02483F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6F3BF5C-59FA-4346-A572-85BC40BE7D17}" type="pres">
      <dgm:prSet presAssocID="{771095A0-929E-4243-A1C9-5B4C4E96F3A9}" presName="spacer" presStyleCnt="0"/>
      <dgm:spPr/>
    </dgm:pt>
    <dgm:pt modelId="{AD76F26C-E78E-42A2-AF6B-52B7C7D3F4BB}" type="pres">
      <dgm:prSet presAssocID="{BEDDB9EA-6BD7-4D1C-845A-7363359C086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CB8B3DC-56A5-4118-A0D5-A8A03AF4B2C8}" type="pres">
      <dgm:prSet presAssocID="{1E0A1BA9-304C-47D6-B4DE-CED340A54675}" presName="spacer" presStyleCnt="0"/>
      <dgm:spPr/>
    </dgm:pt>
    <dgm:pt modelId="{F4FD82F2-E900-46A5-81DA-5CDE2C844690}" type="pres">
      <dgm:prSet presAssocID="{0669ACD7-E069-4D06-9E66-B64B1C0FBB2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2843475-7242-4F17-9085-A5B51CB3C414}" type="pres">
      <dgm:prSet presAssocID="{B8448C58-6E5E-426B-BF51-79EC44913CB1}" presName="spacer" presStyleCnt="0"/>
      <dgm:spPr/>
    </dgm:pt>
    <dgm:pt modelId="{166621E0-9A29-432F-AABE-A07FAEECE08F}" type="pres">
      <dgm:prSet presAssocID="{139DFFC0-8F50-4C7E-B1FA-27052AD1498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436CF91-711C-414C-8892-4967608E4720}" type="pres">
      <dgm:prSet presAssocID="{D58F39AD-55F6-4786-8943-82CF078ED1CF}" presName="spacer" presStyleCnt="0"/>
      <dgm:spPr/>
    </dgm:pt>
    <dgm:pt modelId="{6FFCEEB4-B2ED-4955-8153-2374FD158CB9}" type="pres">
      <dgm:prSet presAssocID="{B2C608ED-9DD0-4728-84F8-0140E5B7738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6857C32-33DA-42A8-B1E5-0AD2A097B52B}" srcId="{FBDCDFE5-2B53-4FBD-8112-832047D2CBE9}" destId="{0669ACD7-E069-4D06-9E66-B64B1C0FBB2C}" srcOrd="4" destOrd="0" parTransId="{11D3B349-FB72-4BF6-915F-4943F266202D}" sibTransId="{B8448C58-6E5E-426B-BF51-79EC44913CB1}"/>
    <dgm:cxn modelId="{76107C36-A3DA-4505-81EE-521CD9B7FDF6}" type="presOf" srcId="{BEDDB9EA-6BD7-4D1C-845A-7363359C0866}" destId="{AD76F26C-E78E-42A2-AF6B-52B7C7D3F4BB}" srcOrd="0" destOrd="0" presId="urn:microsoft.com/office/officeart/2005/8/layout/vList2"/>
    <dgm:cxn modelId="{4B3FCC66-B485-4D1B-A007-78FD93D661D5}" type="presOf" srcId="{B2C608ED-9DD0-4728-84F8-0140E5B77384}" destId="{6FFCEEB4-B2ED-4955-8153-2374FD158CB9}" srcOrd="0" destOrd="0" presId="urn:microsoft.com/office/officeart/2005/8/layout/vList2"/>
    <dgm:cxn modelId="{764D9978-F485-42C9-A822-A30B2C27D8DF}" srcId="{FBDCDFE5-2B53-4FBD-8112-832047D2CBE9}" destId="{FF9A9F23-458F-4184-A64C-6B94C02483FF}" srcOrd="2" destOrd="0" parTransId="{FBD5C58F-940A-47C1-AA65-5C9499AA5208}" sibTransId="{771095A0-929E-4243-A1C9-5B4C4E96F3A9}"/>
    <dgm:cxn modelId="{9314848A-5D7C-4DA3-98ED-1733DDD3F1AD}" type="presOf" srcId="{FBDCDFE5-2B53-4FBD-8112-832047D2CBE9}" destId="{9BB8C67A-F0B2-4DE1-8DF6-A4BB36B83D18}" srcOrd="0" destOrd="0" presId="urn:microsoft.com/office/officeart/2005/8/layout/vList2"/>
    <dgm:cxn modelId="{C6E8848F-A192-42EF-8CC2-7B5D4A3EB12C}" type="presOf" srcId="{139DFFC0-8F50-4C7E-B1FA-27052AD14983}" destId="{166621E0-9A29-432F-AABE-A07FAEECE08F}" srcOrd="0" destOrd="0" presId="urn:microsoft.com/office/officeart/2005/8/layout/vList2"/>
    <dgm:cxn modelId="{D3BF4894-C973-4C49-B337-B942733BA3E4}" srcId="{FBDCDFE5-2B53-4FBD-8112-832047D2CBE9}" destId="{BEDDB9EA-6BD7-4D1C-845A-7363359C0866}" srcOrd="3" destOrd="0" parTransId="{AD1FAF41-68CC-4854-B06A-E3942913DC96}" sibTransId="{1E0A1BA9-304C-47D6-B4DE-CED340A54675}"/>
    <dgm:cxn modelId="{A50B5CD1-57CC-45D9-AAB9-F9CFD75EF228}" srcId="{FBDCDFE5-2B53-4FBD-8112-832047D2CBE9}" destId="{86C9A0F9-1F66-4009-A9CC-C6D76466EB2A}" srcOrd="1" destOrd="0" parTransId="{06DB1640-E041-457C-9452-0E585173FD2D}" sibTransId="{BED529BC-B4E7-4853-8B3C-4FFB345C2A17}"/>
    <dgm:cxn modelId="{59FC9BDA-1A66-497E-B583-08A46E14D8D5}" srcId="{FBDCDFE5-2B53-4FBD-8112-832047D2CBE9}" destId="{B2C608ED-9DD0-4728-84F8-0140E5B77384}" srcOrd="6" destOrd="0" parTransId="{83DDB962-4480-4416-AC78-AFAFFB4619EE}" sibTransId="{64A32992-7E04-4E41-8BBA-F0E8D48D4398}"/>
    <dgm:cxn modelId="{8CA5BFE3-970C-4D04-9AE3-38F48CD6EC1F}" srcId="{FBDCDFE5-2B53-4FBD-8112-832047D2CBE9}" destId="{139DFFC0-8F50-4C7E-B1FA-27052AD14983}" srcOrd="5" destOrd="0" parTransId="{55DF6F37-88B1-42BC-ABC5-D4562F864485}" sibTransId="{D58F39AD-55F6-4786-8943-82CF078ED1CF}"/>
    <dgm:cxn modelId="{01410AE7-94ED-40B3-A5E9-8DBEF37A5998}" srcId="{FBDCDFE5-2B53-4FBD-8112-832047D2CBE9}" destId="{1A2E95FB-EBCE-49AF-95BD-42D40CBC2EC5}" srcOrd="0" destOrd="0" parTransId="{49F03656-DFE9-41AD-85B6-BFF35D20B540}" sibTransId="{9345FEC1-508A-4990-8B83-4D6B3474F9CC}"/>
    <dgm:cxn modelId="{538CFDE8-9B2A-4692-BE56-0AEFD5C6A8AB}" type="presOf" srcId="{0669ACD7-E069-4D06-9E66-B64B1C0FBB2C}" destId="{F4FD82F2-E900-46A5-81DA-5CDE2C844690}" srcOrd="0" destOrd="0" presId="urn:microsoft.com/office/officeart/2005/8/layout/vList2"/>
    <dgm:cxn modelId="{F6F356EA-4C19-4AA4-8178-ADC522CA7042}" type="presOf" srcId="{1A2E95FB-EBCE-49AF-95BD-42D40CBC2EC5}" destId="{2051619B-A6D8-4C63-958C-43C537DA004E}" srcOrd="0" destOrd="0" presId="urn:microsoft.com/office/officeart/2005/8/layout/vList2"/>
    <dgm:cxn modelId="{E69B27F2-09B5-4DC3-9ACA-0EFF9DD120FA}" type="presOf" srcId="{FF9A9F23-458F-4184-A64C-6B94C02483FF}" destId="{74A7EBB7-EBFC-4A7A-8E02-2BCC4A6EA27B}" srcOrd="0" destOrd="0" presId="urn:microsoft.com/office/officeart/2005/8/layout/vList2"/>
    <dgm:cxn modelId="{DBC5D3F9-E3F3-4D2C-BDEA-7632A0AE41CC}" type="presOf" srcId="{86C9A0F9-1F66-4009-A9CC-C6D76466EB2A}" destId="{ABCA69F9-71F4-495F-A440-6D7EC467B843}" srcOrd="0" destOrd="0" presId="urn:microsoft.com/office/officeart/2005/8/layout/vList2"/>
    <dgm:cxn modelId="{7BB17288-416E-48D0-84A5-B4C2BB023EFC}" type="presParOf" srcId="{9BB8C67A-F0B2-4DE1-8DF6-A4BB36B83D18}" destId="{2051619B-A6D8-4C63-958C-43C537DA004E}" srcOrd="0" destOrd="0" presId="urn:microsoft.com/office/officeart/2005/8/layout/vList2"/>
    <dgm:cxn modelId="{9C03D6E6-6DE2-4FBB-AE35-A5BEFC17FB09}" type="presParOf" srcId="{9BB8C67A-F0B2-4DE1-8DF6-A4BB36B83D18}" destId="{5631D908-DAF6-419B-B56E-E19A60DC3025}" srcOrd="1" destOrd="0" presId="urn:microsoft.com/office/officeart/2005/8/layout/vList2"/>
    <dgm:cxn modelId="{2323FA68-4FF9-4EFA-8224-6C2E940D0147}" type="presParOf" srcId="{9BB8C67A-F0B2-4DE1-8DF6-A4BB36B83D18}" destId="{ABCA69F9-71F4-495F-A440-6D7EC467B843}" srcOrd="2" destOrd="0" presId="urn:microsoft.com/office/officeart/2005/8/layout/vList2"/>
    <dgm:cxn modelId="{34F20C53-220E-4CC7-B77B-0F7DBDC25FBB}" type="presParOf" srcId="{9BB8C67A-F0B2-4DE1-8DF6-A4BB36B83D18}" destId="{8444B96C-F75D-4D05-A79A-A11CD3375B73}" srcOrd="3" destOrd="0" presId="urn:microsoft.com/office/officeart/2005/8/layout/vList2"/>
    <dgm:cxn modelId="{1738AE8C-4BAC-44D7-9F67-77D22DBC05B1}" type="presParOf" srcId="{9BB8C67A-F0B2-4DE1-8DF6-A4BB36B83D18}" destId="{74A7EBB7-EBFC-4A7A-8E02-2BCC4A6EA27B}" srcOrd="4" destOrd="0" presId="urn:microsoft.com/office/officeart/2005/8/layout/vList2"/>
    <dgm:cxn modelId="{0717137E-A0D4-4BE4-A132-4252C8056A43}" type="presParOf" srcId="{9BB8C67A-F0B2-4DE1-8DF6-A4BB36B83D18}" destId="{F6F3BF5C-59FA-4346-A572-85BC40BE7D17}" srcOrd="5" destOrd="0" presId="urn:microsoft.com/office/officeart/2005/8/layout/vList2"/>
    <dgm:cxn modelId="{AA3A0B27-04D0-44D0-9733-3E3B2FFC1662}" type="presParOf" srcId="{9BB8C67A-F0B2-4DE1-8DF6-A4BB36B83D18}" destId="{AD76F26C-E78E-42A2-AF6B-52B7C7D3F4BB}" srcOrd="6" destOrd="0" presId="urn:microsoft.com/office/officeart/2005/8/layout/vList2"/>
    <dgm:cxn modelId="{408A8635-B9E2-4BFB-9DF7-A4585188CB78}" type="presParOf" srcId="{9BB8C67A-F0B2-4DE1-8DF6-A4BB36B83D18}" destId="{6CB8B3DC-56A5-4118-A0D5-A8A03AF4B2C8}" srcOrd="7" destOrd="0" presId="urn:microsoft.com/office/officeart/2005/8/layout/vList2"/>
    <dgm:cxn modelId="{B5552F39-CC70-4E78-A3EC-F4D9E7547D99}" type="presParOf" srcId="{9BB8C67A-F0B2-4DE1-8DF6-A4BB36B83D18}" destId="{F4FD82F2-E900-46A5-81DA-5CDE2C844690}" srcOrd="8" destOrd="0" presId="urn:microsoft.com/office/officeart/2005/8/layout/vList2"/>
    <dgm:cxn modelId="{23A5E931-C68F-4F6D-BBB9-CAC292279207}" type="presParOf" srcId="{9BB8C67A-F0B2-4DE1-8DF6-A4BB36B83D18}" destId="{92843475-7242-4F17-9085-A5B51CB3C414}" srcOrd="9" destOrd="0" presId="urn:microsoft.com/office/officeart/2005/8/layout/vList2"/>
    <dgm:cxn modelId="{925BAED7-DADA-4B89-8B2E-77307EAA421E}" type="presParOf" srcId="{9BB8C67A-F0B2-4DE1-8DF6-A4BB36B83D18}" destId="{166621E0-9A29-432F-AABE-A07FAEECE08F}" srcOrd="10" destOrd="0" presId="urn:microsoft.com/office/officeart/2005/8/layout/vList2"/>
    <dgm:cxn modelId="{B6EAC7C6-C7FB-4842-9608-5FC23BD8F0E3}" type="presParOf" srcId="{9BB8C67A-F0B2-4DE1-8DF6-A4BB36B83D18}" destId="{A436CF91-711C-414C-8892-4967608E4720}" srcOrd="11" destOrd="0" presId="urn:microsoft.com/office/officeart/2005/8/layout/vList2"/>
    <dgm:cxn modelId="{E8C27816-2215-4CC1-BC48-06C632057321}" type="presParOf" srcId="{9BB8C67A-F0B2-4DE1-8DF6-A4BB36B83D18}" destId="{6FFCEEB4-B2ED-4955-8153-2374FD158CB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0F2CD-C048-42D9-AB4B-876A41C704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A040F7D-6458-4068-95EB-AB23A78D110D}">
      <dgm:prSet phldrT="[Tekst]"/>
      <dgm:spPr/>
      <dgm:t>
        <a:bodyPr/>
        <a:lstStyle/>
        <a:p>
          <a:r>
            <a:rPr lang="nl-NL" dirty="0"/>
            <a:t>April: schoolscan</a:t>
          </a:r>
        </a:p>
        <a:p>
          <a:r>
            <a:rPr lang="nl-NL" dirty="0"/>
            <a:t>(nulmeting, behoefte van leerlingen)</a:t>
          </a:r>
        </a:p>
      </dgm:t>
    </dgm:pt>
    <dgm:pt modelId="{06D08D80-2C3E-4492-B3BA-A65642CEE8DD}" type="parTrans" cxnId="{11973FF7-ECB8-402F-A06D-EB5BCB464354}">
      <dgm:prSet/>
      <dgm:spPr/>
      <dgm:t>
        <a:bodyPr/>
        <a:lstStyle/>
        <a:p>
          <a:endParaRPr lang="nl-NL"/>
        </a:p>
      </dgm:t>
    </dgm:pt>
    <dgm:pt modelId="{616DFE9C-E73E-4288-8670-9F05DC16824D}" type="sibTrans" cxnId="{11973FF7-ECB8-402F-A06D-EB5BCB464354}">
      <dgm:prSet/>
      <dgm:spPr/>
      <dgm:t>
        <a:bodyPr/>
        <a:lstStyle/>
        <a:p>
          <a:endParaRPr lang="nl-NL"/>
        </a:p>
      </dgm:t>
    </dgm:pt>
    <dgm:pt modelId="{ACD8856D-73BF-483F-9F33-630945F2B9D1}">
      <dgm:prSet phldrT="[Tekst]"/>
      <dgm:spPr/>
      <dgm:t>
        <a:bodyPr/>
        <a:lstStyle/>
        <a:p>
          <a:r>
            <a:rPr lang="nl-NL" dirty="0"/>
            <a:t>Mei/juni: opstellen schoolprogramma</a:t>
          </a:r>
        </a:p>
      </dgm:t>
    </dgm:pt>
    <dgm:pt modelId="{F4485B04-775E-4C88-B39F-DFB00DAB24D2}" type="parTrans" cxnId="{51399A57-1CE2-4E2D-AFF4-33954E878D7D}">
      <dgm:prSet/>
      <dgm:spPr/>
      <dgm:t>
        <a:bodyPr/>
        <a:lstStyle/>
        <a:p>
          <a:endParaRPr lang="nl-NL"/>
        </a:p>
      </dgm:t>
    </dgm:pt>
    <dgm:pt modelId="{C0B3C9F1-0271-4264-8FDF-3965BFD618A4}" type="sibTrans" cxnId="{51399A57-1CE2-4E2D-AFF4-33954E878D7D}">
      <dgm:prSet/>
      <dgm:spPr/>
      <dgm:t>
        <a:bodyPr/>
        <a:lstStyle/>
        <a:p>
          <a:endParaRPr lang="nl-NL"/>
        </a:p>
      </dgm:t>
    </dgm:pt>
    <dgm:pt modelId="{D07F9EE7-06F9-43B1-9403-79372848F88B}">
      <dgm:prSet phldrT="[Tekst]"/>
      <dgm:spPr/>
      <dgm:t>
        <a:bodyPr/>
        <a:lstStyle/>
        <a:p>
          <a:r>
            <a:rPr lang="nl-NL" dirty="0"/>
            <a:t>Voor start schooljaar: schoolprogramma gereed</a:t>
          </a:r>
        </a:p>
      </dgm:t>
    </dgm:pt>
    <dgm:pt modelId="{6893ECE2-45ED-4EAC-AF0D-AEB5B0932C8E}" type="parTrans" cxnId="{BEEB8264-C5F7-49AE-9FA0-507ACD113A75}">
      <dgm:prSet/>
      <dgm:spPr/>
      <dgm:t>
        <a:bodyPr/>
        <a:lstStyle/>
        <a:p>
          <a:endParaRPr lang="nl-NL"/>
        </a:p>
      </dgm:t>
    </dgm:pt>
    <dgm:pt modelId="{C29EE8D3-396F-4D0B-B027-3E812B5A0437}" type="sibTrans" cxnId="{BEEB8264-C5F7-49AE-9FA0-507ACD113A75}">
      <dgm:prSet/>
      <dgm:spPr/>
      <dgm:t>
        <a:bodyPr/>
        <a:lstStyle/>
        <a:p>
          <a:endParaRPr lang="nl-NL"/>
        </a:p>
      </dgm:t>
    </dgm:pt>
    <dgm:pt modelId="{F03631EB-37FA-4E48-891D-40163E1C839E}">
      <dgm:prSet phldrT="[Tekst]"/>
      <dgm:spPr/>
      <dgm:t>
        <a:bodyPr/>
        <a:lstStyle/>
        <a:p>
          <a:r>
            <a:rPr lang="nl-NL" dirty="0"/>
            <a:t>Start schooljaar: ontvangen budget NPO</a:t>
          </a:r>
        </a:p>
      </dgm:t>
    </dgm:pt>
    <dgm:pt modelId="{18EAB3AB-80E8-4FDF-B843-FF4719BD4F94}" type="parTrans" cxnId="{68AB6D8E-3DEF-442E-920D-18A290281844}">
      <dgm:prSet/>
      <dgm:spPr/>
      <dgm:t>
        <a:bodyPr/>
        <a:lstStyle/>
        <a:p>
          <a:endParaRPr lang="nl-NL"/>
        </a:p>
      </dgm:t>
    </dgm:pt>
    <dgm:pt modelId="{FF20C5F4-576C-4758-BCE8-C3591D745922}" type="sibTrans" cxnId="{68AB6D8E-3DEF-442E-920D-18A290281844}">
      <dgm:prSet/>
      <dgm:spPr/>
      <dgm:t>
        <a:bodyPr/>
        <a:lstStyle/>
        <a:p>
          <a:endParaRPr lang="nl-NL"/>
        </a:p>
      </dgm:t>
    </dgm:pt>
    <dgm:pt modelId="{5D965D7E-D219-48C9-BBCB-878BF98776FB}" type="pres">
      <dgm:prSet presAssocID="{2640F2CD-C048-42D9-AB4B-876A41C7041C}" presName="Name0" presStyleCnt="0">
        <dgm:presLayoutVars>
          <dgm:dir/>
          <dgm:resizeHandles val="exact"/>
        </dgm:presLayoutVars>
      </dgm:prSet>
      <dgm:spPr/>
    </dgm:pt>
    <dgm:pt modelId="{6F10CE4C-B90C-4802-A027-888888668CFB}" type="pres">
      <dgm:prSet presAssocID="{2640F2CD-C048-42D9-AB4B-876A41C7041C}" presName="arrow" presStyleLbl="bgShp" presStyleIdx="0" presStyleCnt="1"/>
      <dgm:spPr/>
    </dgm:pt>
    <dgm:pt modelId="{E7A7A459-B85C-4638-A866-7710A1472CA0}" type="pres">
      <dgm:prSet presAssocID="{2640F2CD-C048-42D9-AB4B-876A41C7041C}" presName="points" presStyleCnt="0"/>
      <dgm:spPr/>
    </dgm:pt>
    <dgm:pt modelId="{B5AC4A9B-36B3-453E-912F-75D442EB9185}" type="pres">
      <dgm:prSet presAssocID="{EA040F7D-6458-4068-95EB-AB23A78D110D}" presName="compositeA" presStyleCnt="0"/>
      <dgm:spPr/>
    </dgm:pt>
    <dgm:pt modelId="{7B6A49CF-4E65-4A93-9D08-32661E12CF14}" type="pres">
      <dgm:prSet presAssocID="{EA040F7D-6458-4068-95EB-AB23A78D110D}" presName="textA" presStyleLbl="revTx" presStyleIdx="0" presStyleCnt="4">
        <dgm:presLayoutVars>
          <dgm:bulletEnabled val="1"/>
        </dgm:presLayoutVars>
      </dgm:prSet>
      <dgm:spPr/>
    </dgm:pt>
    <dgm:pt modelId="{3F77C3B8-F5B4-407D-8540-C771C9003555}" type="pres">
      <dgm:prSet presAssocID="{EA040F7D-6458-4068-95EB-AB23A78D110D}" presName="circleA" presStyleLbl="node1" presStyleIdx="0" presStyleCnt="4"/>
      <dgm:spPr/>
    </dgm:pt>
    <dgm:pt modelId="{725512E3-049D-4E45-994E-39E94F27E847}" type="pres">
      <dgm:prSet presAssocID="{EA040F7D-6458-4068-95EB-AB23A78D110D}" presName="spaceA" presStyleCnt="0"/>
      <dgm:spPr/>
    </dgm:pt>
    <dgm:pt modelId="{48473548-B6BF-40C1-9944-2346E2526B73}" type="pres">
      <dgm:prSet presAssocID="{616DFE9C-E73E-4288-8670-9F05DC16824D}" presName="space" presStyleCnt="0"/>
      <dgm:spPr/>
    </dgm:pt>
    <dgm:pt modelId="{3D7E7985-7F56-4D99-8774-299D2FBFD159}" type="pres">
      <dgm:prSet presAssocID="{ACD8856D-73BF-483F-9F33-630945F2B9D1}" presName="compositeB" presStyleCnt="0"/>
      <dgm:spPr/>
    </dgm:pt>
    <dgm:pt modelId="{FD1BE7C4-97BC-4D52-8EA4-2CB8AE51E58C}" type="pres">
      <dgm:prSet presAssocID="{ACD8856D-73BF-483F-9F33-630945F2B9D1}" presName="textB" presStyleLbl="revTx" presStyleIdx="1" presStyleCnt="4">
        <dgm:presLayoutVars>
          <dgm:bulletEnabled val="1"/>
        </dgm:presLayoutVars>
      </dgm:prSet>
      <dgm:spPr/>
    </dgm:pt>
    <dgm:pt modelId="{1351975C-0B8B-4BCA-8E22-E288193AEC1E}" type="pres">
      <dgm:prSet presAssocID="{ACD8856D-73BF-483F-9F33-630945F2B9D1}" presName="circleB" presStyleLbl="node1" presStyleIdx="1" presStyleCnt="4"/>
      <dgm:spPr/>
    </dgm:pt>
    <dgm:pt modelId="{B97B5BE4-2155-4F90-A44E-082B3002152B}" type="pres">
      <dgm:prSet presAssocID="{ACD8856D-73BF-483F-9F33-630945F2B9D1}" presName="spaceB" presStyleCnt="0"/>
      <dgm:spPr/>
    </dgm:pt>
    <dgm:pt modelId="{71E68C32-1F96-43CD-82AA-A21F055BD9C4}" type="pres">
      <dgm:prSet presAssocID="{C0B3C9F1-0271-4264-8FDF-3965BFD618A4}" presName="space" presStyleCnt="0"/>
      <dgm:spPr/>
    </dgm:pt>
    <dgm:pt modelId="{FB79D72A-860D-422F-8E12-BB8AEE59EF57}" type="pres">
      <dgm:prSet presAssocID="{D07F9EE7-06F9-43B1-9403-79372848F88B}" presName="compositeA" presStyleCnt="0"/>
      <dgm:spPr/>
    </dgm:pt>
    <dgm:pt modelId="{E340EA69-03B0-4CCD-B6FD-0EF4281762DA}" type="pres">
      <dgm:prSet presAssocID="{D07F9EE7-06F9-43B1-9403-79372848F88B}" presName="textA" presStyleLbl="revTx" presStyleIdx="2" presStyleCnt="4">
        <dgm:presLayoutVars>
          <dgm:bulletEnabled val="1"/>
        </dgm:presLayoutVars>
      </dgm:prSet>
      <dgm:spPr/>
    </dgm:pt>
    <dgm:pt modelId="{39C09F80-5916-424B-86B9-E8EE7F7A90C9}" type="pres">
      <dgm:prSet presAssocID="{D07F9EE7-06F9-43B1-9403-79372848F88B}" presName="circleA" presStyleLbl="node1" presStyleIdx="2" presStyleCnt="4"/>
      <dgm:spPr/>
    </dgm:pt>
    <dgm:pt modelId="{5A8FB297-7112-4BE1-BB5B-6103D12BA338}" type="pres">
      <dgm:prSet presAssocID="{D07F9EE7-06F9-43B1-9403-79372848F88B}" presName="spaceA" presStyleCnt="0"/>
      <dgm:spPr/>
    </dgm:pt>
    <dgm:pt modelId="{63B20C6C-5E47-4F41-AD64-BDBF86B4EEC9}" type="pres">
      <dgm:prSet presAssocID="{C29EE8D3-396F-4D0B-B027-3E812B5A0437}" presName="space" presStyleCnt="0"/>
      <dgm:spPr/>
    </dgm:pt>
    <dgm:pt modelId="{69B73D87-3CB6-42BF-997A-A4F9D5DD113D}" type="pres">
      <dgm:prSet presAssocID="{F03631EB-37FA-4E48-891D-40163E1C839E}" presName="compositeB" presStyleCnt="0"/>
      <dgm:spPr/>
    </dgm:pt>
    <dgm:pt modelId="{65BFB8BD-E458-49C2-838A-67B68284ABEC}" type="pres">
      <dgm:prSet presAssocID="{F03631EB-37FA-4E48-891D-40163E1C839E}" presName="textB" presStyleLbl="revTx" presStyleIdx="3" presStyleCnt="4">
        <dgm:presLayoutVars>
          <dgm:bulletEnabled val="1"/>
        </dgm:presLayoutVars>
      </dgm:prSet>
      <dgm:spPr/>
    </dgm:pt>
    <dgm:pt modelId="{789A8AE0-2335-483A-ADFA-C1BA9E10FC7E}" type="pres">
      <dgm:prSet presAssocID="{F03631EB-37FA-4E48-891D-40163E1C839E}" presName="circleB" presStyleLbl="node1" presStyleIdx="3" presStyleCnt="4"/>
      <dgm:spPr/>
    </dgm:pt>
    <dgm:pt modelId="{C8FA895D-2E73-43DC-93F8-EEB28EEE31FA}" type="pres">
      <dgm:prSet presAssocID="{F03631EB-37FA-4E48-891D-40163E1C839E}" presName="spaceB" presStyleCnt="0"/>
      <dgm:spPr/>
    </dgm:pt>
  </dgm:ptLst>
  <dgm:cxnLst>
    <dgm:cxn modelId="{A57C0E03-72A8-431B-838E-78B2925A5697}" type="presOf" srcId="{2640F2CD-C048-42D9-AB4B-876A41C7041C}" destId="{5D965D7E-D219-48C9-BBCB-878BF98776FB}" srcOrd="0" destOrd="0" presId="urn:microsoft.com/office/officeart/2005/8/layout/hProcess11"/>
    <dgm:cxn modelId="{8FCF1423-FCE7-41E9-8950-7AA25B987E97}" type="presOf" srcId="{ACD8856D-73BF-483F-9F33-630945F2B9D1}" destId="{FD1BE7C4-97BC-4D52-8EA4-2CB8AE51E58C}" srcOrd="0" destOrd="0" presId="urn:microsoft.com/office/officeart/2005/8/layout/hProcess11"/>
    <dgm:cxn modelId="{258ADF50-3D98-472A-92ED-E129D243402B}" type="presOf" srcId="{D07F9EE7-06F9-43B1-9403-79372848F88B}" destId="{E340EA69-03B0-4CCD-B6FD-0EF4281762DA}" srcOrd="0" destOrd="0" presId="urn:microsoft.com/office/officeart/2005/8/layout/hProcess11"/>
    <dgm:cxn modelId="{51399A57-1CE2-4E2D-AFF4-33954E878D7D}" srcId="{2640F2CD-C048-42D9-AB4B-876A41C7041C}" destId="{ACD8856D-73BF-483F-9F33-630945F2B9D1}" srcOrd="1" destOrd="0" parTransId="{F4485B04-775E-4C88-B39F-DFB00DAB24D2}" sibTransId="{C0B3C9F1-0271-4264-8FDF-3965BFD618A4}"/>
    <dgm:cxn modelId="{BEEB8264-C5F7-49AE-9FA0-507ACD113A75}" srcId="{2640F2CD-C048-42D9-AB4B-876A41C7041C}" destId="{D07F9EE7-06F9-43B1-9403-79372848F88B}" srcOrd="2" destOrd="0" parTransId="{6893ECE2-45ED-4EAC-AF0D-AEB5B0932C8E}" sibTransId="{C29EE8D3-396F-4D0B-B027-3E812B5A0437}"/>
    <dgm:cxn modelId="{493F6E75-138C-4137-B37F-B5FB03A44D1F}" type="presOf" srcId="{F03631EB-37FA-4E48-891D-40163E1C839E}" destId="{65BFB8BD-E458-49C2-838A-67B68284ABEC}" srcOrd="0" destOrd="0" presId="urn:microsoft.com/office/officeart/2005/8/layout/hProcess11"/>
    <dgm:cxn modelId="{68AB6D8E-3DEF-442E-920D-18A290281844}" srcId="{2640F2CD-C048-42D9-AB4B-876A41C7041C}" destId="{F03631EB-37FA-4E48-891D-40163E1C839E}" srcOrd="3" destOrd="0" parTransId="{18EAB3AB-80E8-4FDF-B843-FF4719BD4F94}" sibTransId="{FF20C5F4-576C-4758-BCE8-C3591D745922}"/>
    <dgm:cxn modelId="{76ED2DCD-A8CD-4015-AF7C-0293E4F41893}" type="presOf" srcId="{EA040F7D-6458-4068-95EB-AB23A78D110D}" destId="{7B6A49CF-4E65-4A93-9D08-32661E12CF14}" srcOrd="0" destOrd="0" presId="urn:microsoft.com/office/officeart/2005/8/layout/hProcess11"/>
    <dgm:cxn modelId="{11973FF7-ECB8-402F-A06D-EB5BCB464354}" srcId="{2640F2CD-C048-42D9-AB4B-876A41C7041C}" destId="{EA040F7D-6458-4068-95EB-AB23A78D110D}" srcOrd="0" destOrd="0" parTransId="{06D08D80-2C3E-4492-B3BA-A65642CEE8DD}" sibTransId="{616DFE9C-E73E-4288-8670-9F05DC16824D}"/>
    <dgm:cxn modelId="{5CBAA760-DBA9-4B8C-B52B-C85C7E3D27F4}" type="presParOf" srcId="{5D965D7E-D219-48C9-BBCB-878BF98776FB}" destId="{6F10CE4C-B90C-4802-A027-888888668CFB}" srcOrd="0" destOrd="0" presId="urn:microsoft.com/office/officeart/2005/8/layout/hProcess11"/>
    <dgm:cxn modelId="{9283C40F-517F-4E13-A0E0-0C95D7AE49CE}" type="presParOf" srcId="{5D965D7E-D219-48C9-BBCB-878BF98776FB}" destId="{E7A7A459-B85C-4638-A866-7710A1472CA0}" srcOrd="1" destOrd="0" presId="urn:microsoft.com/office/officeart/2005/8/layout/hProcess11"/>
    <dgm:cxn modelId="{DE528921-3AF4-4CEA-AD81-25BFF321CF90}" type="presParOf" srcId="{E7A7A459-B85C-4638-A866-7710A1472CA0}" destId="{B5AC4A9B-36B3-453E-912F-75D442EB9185}" srcOrd="0" destOrd="0" presId="urn:microsoft.com/office/officeart/2005/8/layout/hProcess11"/>
    <dgm:cxn modelId="{DB3CD49F-84F3-42DA-8521-C50C3AF10EA2}" type="presParOf" srcId="{B5AC4A9B-36B3-453E-912F-75D442EB9185}" destId="{7B6A49CF-4E65-4A93-9D08-32661E12CF14}" srcOrd="0" destOrd="0" presId="urn:microsoft.com/office/officeart/2005/8/layout/hProcess11"/>
    <dgm:cxn modelId="{3F2A1736-DB79-48E2-BA63-912B52EF2092}" type="presParOf" srcId="{B5AC4A9B-36B3-453E-912F-75D442EB9185}" destId="{3F77C3B8-F5B4-407D-8540-C771C9003555}" srcOrd="1" destOrd="0" presId="urn:microsoft.com/office/officeart/2005/8/layout/hProcess11"/>
    <dgm:cxn modelId="{8719CF5F-452D-409C-949B-E18AA7780104}" type="presParOf" srcId="{B5AC4A9B-36B3-453E-912F-75D442EB9185}" destId="{725512E3-049D-4E45-994E-39E94F27E847}" srcOrd="2" destOrd="0" presId="urn:microsoft.com/office/officeart/2005/8/layout/hProcess11"/>
    <dgm:cxn modelId="{48EB7230-126D-47DD-B395-9FD94BC3C38B}" type="presParOf" srcId="{E7A7A459-B85C-4638-A866-7710A1472CA0}" destId="{48473548-B6BF-40C1-9944-2346E2526B73}" srcOrd="1" destOrd="0" presId="urn:microsoft.com/office/officeart/2005/8/layout/hProcess11"/>
    <dgm:cxn modelId="{31E6F277-AFCE-48E4-915C-F99CD295C9E4}" type="presParOf" srcId="{E7A7A459-B85C-4638-A866-7710A1472CA0}" destId="{3D7E7985-7F56-4D99-8774-299D2FBFD159}" srcOrd="2" destOrd="0" presId="urn:microsoft.com/office/officeart/2005/8/layout/hProcess11"/>
    <dgm:cxn modelId="{DD23AA74-1670-4227-863F-FD5979999DBC}" type="presParOf" srcId="{3D7E7985-7F56-4D99-8774-299D2FBFD159}" destId="{FD1BE7C4-97BC-4D52-8EA4-2CB8AE51E58C}" srcOrd="0" destOrd="0" presId="urn:microsoft.com/office/officeart/2005/8/layout/hProcess11"/>
    <dgm:cxn modelId="{9A154F1F-EC09-4875-A4F9-3554008E16F6}" type="presParOf" srcId="{3D7E7985-7F56-4D99-8774-299D2FBFD159}" destId="{1351975C-0B8B-4BCA-8E22-E288193AEC1E}" srcOrd="1" destOrd="0" presId="urn:microsoft.com/office/officeart/2005/8/layout/hProcess11"/>
    <dgm:cxn modelId="{0A85DB5F-8F94-4373-834E-EFB93710E4D2}" type="presParOf" srcId="{3D7E7985-7F56-4D99-8774-299D2FBFD159}" destId="{B97B5BE4-2155-4F90-A44E-082B3002152B}" srcOrd="2" destOrd="0" presId="urn:microsoft.com/office/officeart/2005/8/layout/hProcess11"/>
    <dgm:cxn modelId="{3C0ADAB0-3FE9-40A3-B3B5-42F038F6436C}" type="presParOf" srcId="{E7A7A459-B85C-4638-A866-7710A1472CA0}" destId="{71E68C32-1F96-43CD-82AA-A21F055BD9C4}" srcOrd="3" destOrd="0" presId="urn:microsoft.com/office/officeart/2005/8/layout/hProcess11"/>
    <dgm:cxn modelId="{AE2312EE-B6A0-4177-BF3D-096DA3CF4CC8}" type="presParOf" srcId="{E7A7A459-B85C-4638-A866-7710A1472CA0}" destId="{FB79D72A-860D-422F-8E12-BB8AEE59EF57}" srcOrd="4" destOrd="0" presId="urn:microsoft.com/office/officeart/2005/8/layout/hProcess11"/>
    <dgm:cxn modelId="{37D3A803-06F7-4AC1-B9DB-FFEF70A49022}" type="presParOf" srcId="{FB79D72A-860D-422F-8E12-BB8AEE59EF57}" destId="{E340EA69-03B0-4CCD-B6FD-0EF4281762DA}" srcOrd="0" destOrd="0" presId="urn:microsoft.com/office/officeart/2005/8/layout/hProcess11"/>
    <dgm:cxn modelId="{749616BE-3DC2-4072-B4A9-BA106CDD6D95}" type="presParOf" srcId="{FB79D72A-860D-422F-8E12-BB8AEE59EF57}" destId="{39C09F80-5916-424B-86B9-E8EE7F7A90C9}" srcOrd="1" destOrd="0" presId="urn:microsoft.com/office/officeart/2005/8/layout/hProcess11"/>
    <dgm:cxn modelId="{F4A07E00-D0F2-4E78-A167-1050E979AD7F}" type="presParOf" srcId="{FB79D72A-860D-422F-8E12-BB8AEE59EF57}" destId="{5A8FB297-7112-4BE1-BB5B-6103D12BA338}" srcOrd="2" destOrd="0" presId="urn:microsoft.com/office/officeart/2005/8/layout/hProcess11"/>
    <dgm:cxn modelId="{ECEC406C-E132-4C75-B81A-77F0D6A7995A}" type="presParOf" srcId="{E7A7A459-B85C-4638-A866-7710A1472CA0}" destId="{63B20C6C-5E47-4F41-AD64-BDBF86B4EEC9}" srcOrd="5" destOrd="0" presId="urn:microsoft.com/office/officeart/2005/8/layout/hProcess11"/>
    <dgm:cxn modelId="{E38EC8E3-DAE8-447E-9087-4341DDEE121E}" type="presParOf" srcId="{E7A7A459-B85C-4638-A866-7710A1472CA0}" destId="{69B73D87-3CB6-42BF-997A-A4F9D5DD113D}" srcOrd="6" destOrd="0" presId="urn:microsoft.com/office/officeart/2005/8/layout/hProcess11"/>
    <dgm:cxn modelId="{3D315F7F-849B-41F2-B91C-E408037501DA}" type="presParOf" srcId="{69B73D87-3CB6-42BF-997A-A4F9D5DD113D}" destId="{65BFB8BD-E458-49C2-838A-67B68284ABEC}" srcOrd="0" destOrd="0" presId="urn:microsoft.com/office/officeart/2005/8/layout/hProcess11"/>
    <dgm:cxn modelId="{88CF0FFD-83DF-4505-895A-79B59B3C50F2}" type="presParOf" srcId="{69B73D87-3CB6-42BF-997A-A4F9D5DD113D}" destId="{789A8AE0-2335-483A-ADFA-C1BA9E10FC7E}" srcOrd="1" destOrd="0" presId="urn:microsoft.com/office/officeart/2005/8/layout/hProcess11"/>
    <dgm:cxn modelId="{4B11AF55-E883-4CAE-963B-E75E9039B95D}" type="presParOf" srcId="{69B73D87-3CB6-42BF-997A-A4F9D5DD113D}" destId="{C8FA895D-2E73-43DC-93F8-EEB28EEE31F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40F2CD-C048-42D9-AB4B-876A41C704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A040F7D-6458-4068-95EB-AB23A78D110D}">
      <dgm:prSet phldrT="[Tekst]"/>
      <dgm:spPr/>
      <dgm:t>
        <a:bodyPr/>
        <a:lstStyle/>
        <a:p>
          <a:r>
            <a:rPr lang="nl-NL" dirty="0"/>
            <a:t>Aug/sept: start schoolplannen</a:t>
          </a:r>
        </a:p>
      </dgm:t>
    </dgm:pt>
    <dgm:pt modelId="{06D08D80-2C3E-4492-B3BA-A65642CEE8DD}" type="parTrans" cxnId="{11973FF7-ECB8-402F-A06D-EB5BCB464354}">
      <dgm:prSet/>
      <dgm:spPr/>
      <dgm:t>
        <a:bodyPr/>
        <a:lstStyle/>
        <a:p>
          <a:endParaRPr lang="nl-NL"/>
        </a:p>
      </dgm:t>
    </dgm:pt>
    <dgm:pt modelId="{616DFE9C-E73E-4288-8670-9F05DC16824D}" type="sibTrans" cxnId="{11973FF7-ECB8-402F-A06D-EB5BCB464354}">
      <dgm:prSet/>
      <dgm:spPr/>
      <dgm:t>
        <a:bodyPr/>
        <a:lstStyle/>
        <a:p>
          <a:endParaRPr lang="nl-NL"/>
        </a:p>
      </dgm:t>
    </dgm:pt>
    <dgm:pt modelId="{ACD8856D-73BF-483F-9F33-630945F2B9D1}">
      <dgm:prSet phldrT="[Tekst]"/>
      <dgm:spPr/>
      <dgm:t>
        <a:bodyPr/>
        <a:lstStyle/>
        <a:p>
          <a:r>
            <a:rPr lang="nl-NL" dirty="0"/>
            <a:t>September implementatiemonitor OCW </a:t>
          </a:r>
        </a:p>
      </dgm:t>
    </dgm:pt>
    <dgm:pt modelId="{F4485B04-775E-4C88-B39F-DFB00DAB24D2}" type="parTrans" cxnId="{51399A57-1CE2-4E2D-AFF4-33954E878D7D}">
      <dgm:prSet/>
      <dgm:spPr/>
      <dgm:t>
        <a:bodyPr/>
        <a:lstStyle/>
        <a:p>
          <a:endParaRPr lang="nl-NL"/>
        </a:p>
      </dgm:t>
    </dgm:pt>
    <dgm:pt modelId="{C0B3C9F1-0271-4264-8FDF-3965BFD618A4}" type="sibTrans" cxnId="{51399A57-1CE2-4E2D-AFF4-33954E878D7D}">
      <dgm:prSet/>
      <dgm:spPr/>
      <dgm:t>
        <a:bodyPr/>
        <a:lstStyle/>
        <a:p>
          <a:endParaRPr lang="nl-NL"/>
        </a:p>
      </dgm:t>
    </dgm:pt>
    <dgm:pt modelId="{BD354233-0893-4935-8989-78B2CE6B9FE2}">
      <dgm:prSet phldrT="[Tekst]"/>
      <dgm:spPr/>
      <dgm:t>
        <a:bodyPr/>
        <a:lstStyle/>
        <a:p>
          <a:r>
            <a:rPr lang="nl-NL" dirty="0"/>
            <a:t>Schoolscan…</a:t>
          </a:r>
        </a:p>
      </dgm:t>
    </dgm:pt>
    <dgm:pt modelId="{4AD37B13-A847-40DF-988F-9BDA972ED797}" type="parTrans" cxnId="{8392C138-D445-4C36-B982-6698EE497B74}">
      <dgm:prSet/>
      <dgm:spPr/>
      <dgm:t>
        <a:bodyPr/>
        <a:lstStyle/>
        <a:p>
          <a:endParaRPr lang="nl-NL"/>
        </a:p>
      </dgm:t>
    </dgm:pt>
    <dgm:pt modelId="{05376F6F-5E25-421D-8266-F644DF4B2607}" type="sibTrans" cxnId="{8392C138-D445-4C36-B982-6698EE497B74}">
      <dgm:prSet/>
      <dgm:spPr/>
      <dgm:t>
        <a:bodyPr/>
        <a:lstStyle/>
        <a:p>
          <a:endParaRPr lang="nl-NL"/>
        </a:p>
      </dgm:t>
    </dgm:pt>
    <dgm:pt modelId="{5D965D7E-D219-48C9-BBCB-878BF98776FB}" type="pres">
      <dgm:prSet presAssocID="{2640F2CD-C048-42D9-AB4B-876A41C7041C}" presName="Name0" presStyleCnt="0">
        <dgm:presLayoutVars>
          <dgm:dir/>
          <dgm:resizeHandles val="exact"/>
        </dgm:presLayoutVars>
      </dgm:prSet>
      <dgm:spPr/>
    </dgm:pt>
    <dgm:pt modelId="{6F10CE4C-B90C-4802-A027-888888668CFB}" type="pres">
      <dgm:prSet presAssocID="{2640F2CD-C048-42D9-AB4B-876A41C7041C}" presName="arrow" presStyleLbl="bgShp" presStyleIdx="0" presStyleCnt="1"/>
      <dgm:spPr/>
    </dgm:pt>
    <dgm:pt modelId="{E7A7A459-B85C-4638-A866-7710A1472CA0}" type="pres">
      <dgm:prSet presAssocID="{2640F2CD-C048-42D9-AB4B-876A41C7041C}" presName="points" presStyleCnt="0"/>
      <dgm:spPr/>
    </dgm:pt>
    <dgm:pt modelId="{B5AC4A9B-36B3-453E-912F-75D442EB9185}" type="pres">
      <dgm:prSet presAssocID="{EA040F7D-6458-4068-95EB-AB23A78D110D}" presName="compositeA" presStyleCnt="0"/>
      <dgm:spPr/>
    </dgm:pt>
    <dgm:pt modelId="{7B6A49CF-4E65-4A93-9D08-32661E12CF14}" type="pres">
      <dgm:prSet presAssocID="{EA040F7D-6458-4068-95EB-AB23A78D110D}" presName="textA" presStyleLbl="revTx" presStyleIdx="0" presStyleCnt="3">
        <dgm:presLayoutVars>
          <dgm:bulletEnabled val="1"/>
        </dgm:presLayoutVars>
      </dgm:prSet>
      <dgm:spPr/>
    </dgm:pt>
    <dgm:pt modelId="{3F77C3B8-F5B4-407D-8540-C771C9003555}" type="pres">
      <dgm:prSet presAssocID="{EA040F7D-6458-4068-95EB-AB23A78D110D}" presName="circleA" presStyleLbl="node1" presStyleIdx="0" presStyleCnt="3"/>
      <dgm:spPr/>
    </dgm:pt>
    <dgm:pt modelId="{725512E3-049D-4E45-994E-39E94F27E847}" type="pres">
      <dgm:prSet presAssocID="{EA040F7D-6458-4068-95EB-AB23A78D110D}" presName="spaceA" presStyleCnt="0"/>
      <dgm:spPr/>
    </dgm:pt>
    <dgm:pt modelId="{48473548-B6BF-40C1-9944-2346E2526B73}" type="pres">
      <dgm:prSet presAssocID="{616DFE9C-E73E-4288-8670-9F05DC16824D}" presName="space" presStyleCnt="0"/>
      <dgm:spPr/>
    </dgm:pt>
    <dgm:pt modelId="{3D7E7985-7F56-4D99-8774-299D2FBFD159}" type="pres">
      <dgm:prSet presAssocID="{ACD8856D-73BF-483F-9F33-630945F2B9D1}" presName="compositeB" presStyleCnt="0"/>
      <dgm:spPr/>
    </dgm:pt>
    <dgm:pt modelId="{FD1BE7C4-97BC-4D52-8EA4-2CB8AE51E58C}" type="pres">
      <dgm:prSet presAssocID="{ACD8856D-73BF-483F-9F33-630945F2B9D1}" presName="textB" presStyleLbl="revTx" presStyleIdx="1" presStyleCnt="3">
        <dgm:presLayoutVars>
          <dgm:bulletEnabled val="1"/>
        </dgm:presLayoutVars>
      </dgm:prSet>
      <dgm:spPr/>
    </dgm:pt>
    <dgm:pt modelId="{1351975C-0B8B-4BCA-8E22-E288193AEC1E}" type="pres">
      <dgm:prSet presAssocID="{ACD8856D-73BF-483F-9F33-630945F2B9D1}" presName="circleB" presStyleLbl="node1" presStyleIdx="1" presStyleCnt="3"/>
      <dgm:spPr/>
    </dgm:pt>
    <dgm:pt modelId="{B97B5BE4-2155-4F90-A44E-082B3002152B}" type="pres">
      <dgm:prSet presAssocID="{ACD8856D-73BF-483F-9F33-630945F2B9D1}" presName="spaceB" presStyleCnt="0"/>
      <dgm:spPr/>
    </dgm:pt>
    <dgm:pt modelId="{9691BBB5-C486-44CE-802F-3C33DF54AEC2}" type="pres">
      <dgm:prSet presAssocID="{C0B3C9F1-0271-4264-8FDF-3965BFD618A4}" presName="space" presStyleCnt="0"/>
      <dgm:spPr/>
    </dgm:pt>
    <dgm:pt modelId="{8381FCBC-73A4-4884-B8A3-46BC707FD51F}" type="pres">
      <dgm:prSet presAssocID="{BD354233-0893-4935-8989-78B2CE6B9FE2}" presName="compositeA" presStyleCnt="0"/>
      <dgm:spPr/>
    </dgm:pt>
    <dgm:pt modelId="{4BE63BF6-9190-4141-9639-3B8EEC99FB4F}" type="pres">
      <dgm:prSet presAssocID="{BD354233-0893-4935-8989-78B2CE6B9FE2}" presName="textA" presStyleLbl="revTx" presStyleIdx="2" presStyleCnt="3">
        <dgm:presLayoutVars>
          <dgm:bulletEnabled val="1"/>
        </dgm:presLayoutVars>
      </dgm:prSet>
      <dgm:spPr/>
    </dgm:pt>
    <dgm:pt modelId="{F9689DDC-6182-4E0C-A67F-8E2156299965}" type="pres">
      <dgm:prSet presAssocID="{BD354233-0893-4935-8989-78B2CE6B9FE2}" presName="circleA" presStyleLbl="node1" presStyleIdx="2" presStyleCnt="3"/>
      <dgm:spPr/>
    </dgm:pt>
    <dgm:pt modelId="{B1E131CC-B34A-49A9-9623-DA231A67AA13}" type="pres">
      <dgm:prSet presAssocID="{BD354233-0893-4935-8989-78B2CE6B9FE2}" presName="spaceA" presStyleCnt="0"/>
      <dgm:spPr/>
    </dgm:pt>
  </dgm:ptLst>
  <dgm:cxnLst>
    <dgm:cxn modelId="{A57C0E03-72A8-431B-838E-78B2925A5697}" type="presOf" srcId="{2640F2CD-C048-42D9-AB4B-876A41C7041C}" destId="{5D965D7E-D219-48C9-BBCB-878BF98776FB}" srcOrd="0" destOrd="0" presId="urn:microsoft.com/office/officeart/2005/8/layout/hProcess11"/>
    <dgm:cxn modelId="{8FCF1423-FCE7-41E9-8950-7AA25B987E97}" type="presOf" srcId="{ACD8856D-73BF-483F-9F33-630945F2B9D1}" destId="{FD1BE7C4-97BC-4D52-8EA4-2CB8AE51E58C}" srcOrd="0" destOrd="0" presId="urn:microsoft.com/office/officeart/2005/8/layout/hProcess11"/>
    <dgm:cxn modelId="{74889F28-FDB1-4E66-A02B-3E8677C32385}" type="presOf" srcId="{BD354233-0893-4935-8989-78B2CE6B9FE2}" destId="{4BE63BF6-9190-4141-9639-3B8EEC99FB4F}" srcOrd="0" destOrd="0" presId="urn:microsoft.com/office/officeart/2005/8/layout/hProcess11"/>
    <dgm:cxn modelId="{8392C138-D445-4C36-B982-6698EE497B74}" srcId="{2640F2CD-C048-42D9-AB4B-876A41C7041C}" destId="{BD354233-0893-4935-8989-78B2CE6B9FE2}" srcOrd="2" destOrd="0" parTransId="{4AD37B13-A847-40DF-988F-9BDA972ED797}" sibTransId="{05376F6F-5E25-421D-8266-F644DF4B2607}"/>
    <dgm:cxn modelId="{51399A57-1CE2-4E2D-AFF4-33954E878D7D}" srcId="{2640F2CD-C048-42D9-AB4B-876A41C7041C}" destId="{ACD8856D-73BF-483F-9F33-630945F2B9D1}" srcOrd="1" destOrd="0" parTransId="{F4485B04-775E-4C88-B39F-DFB00DAB24D2}" sibTransId="{C0B3C9F1-0271-4264-8FDF-3965BFD618A4}"/>
    <dgm:cxn modelId="{76ED2DCD-A8CD-4015-AF7C-0293E4F41893}" type="presOf" srcId="{EA040F7D-6458-4068-95EB-AB23A78D110D}" destId="{7B6A49CF-4E65-4A93-9D08-32661E12CF14}" srcOrd="0" destOrd="0" presId="urn:microsoft.com/office/officeart/2005/8/layout/hProcess11"/>
    <dgm:cxn modelId="{11973FF7-ECB8-402F-A06D-EB5BCB464354}" srcId="{2640F2CD-C048-42D9-AB4B-876A41C7041C}" destId="{EA040F7D-6458-4068-95EB-AB23A78D110D}" srcOrd="0" destOrd="0" parTransId="{06D08D80-2C3E-4492-B3BA-A65642CEE8DD}" sibTransId="{616DFE9C-E73E-4288-8670-9F05DC16824D}"/>
    <dgm:cxn modelId="{5CBAA760-DBA9-4B8C-B52B-C85C7E3D27F4}" type="presParOf" srcId="{5D965D7E-D219-48C9-BBCB-878BF98776FB}" destId="{6F10CE4C-B90C-4802-A027-888888668CFB}" srcOrd="0" destOrd="0" presId="urn:microsoft.com/office/officeart/2005/8/layout/hProcess11"/>
    <dgm:cxn modelId="{9283C40F-517F-4E13-A0E0-0C95D7AE49CE}" type="presParOf" srcId="{5D965D7E-D219-48C9-BBCB-878BF98776FB}" destId="{E7A7A459-B85C-4638-A866-7710A1472CA0}" srcOrd="1" destOrd="0" presId="urn:microsoft.com/office/officeart/2005/8/layout/hProcess11"/>
    <dgm:cxn modelId="{DE528921-3AF4-4CEA-AD81-25BFF321CF90}" type="presParOf" srcId="{E7A7A459-B85C-4638-A866-7710A1472CA0}" destId="{B5AC4A9B-36B3-453E-912F-75D442EB9185}" srcOrd="0" destOrd="0" presId="urn:microsoft.com/office/officeart/2005/8/layout/hProcess11"/>
    <dgm:cxn modelId="{DB3CD49F-84F3-42DA-8521-C50C3AF10EA2}" type="presParOf" srcId="{B5AC4A9B-36B3-453E-912F-75D442EB9185}" destId="{7B6A49CF-4E65-4A93-9D08-32661E12CF14}" srcOrd="0" destOrd="0" presId="urn:microsoft.com/office/officeart/2005/8/layout/hProcess11"/>
    <dgm:cxn modelId="{3F2A1736-DB79-48E2-BA63-912B52EF2092}" type="presParOf" srcId="{B5AC4A9B-36B3-453E-912F-75D442EB9185}" destId="{3F77C3B8-F5B4-407D-8540-C771C9003555}" srcOrd="1" destOrd="0" presId="urn:microsoft.com/office/officeart/2005/8/layout/hProcess11"/>
    <dgm:cxn modelId="{8719CF5F-452D-409C-949B-E18AA7780104}" type="presParOf" srcId="{B5AC4A9B-36B3-453E-912F-75D442EB9185}" destId="{725512E3-049D-4E45-994E-39E94F27E847}" srcOrd="2" destOrd="0" presId="urn:microsoft.com/office/officeart/2005/8/layout/hProcess11"/>
    <dgm:cxn modelId="{48EB7230-126D-47DD-B395-9FD94BC3C38B}" type="presParOf" srcId="{E7A7A459-B85C-4638-A866-7710A1472CA0}" destId="{48473548-B6BF-40C1-9944-2346E2526B73}" srcOrd="1" destOrd="0" presId="urn:microsoft.com/office/officeart/2005/8/layout/hProcess11"/>
    <dgm:cxn modelId="{31E6F277-AFCE-48E4-915C-F99CD295C9E4}" type="presParOf" srcId="{E7A7A459-B85C-4638-A866-7710A1472CA0}" destId="{3D7E7985-7F56-4D99-8774-299D2FBFD159}" srcOrd="2" destOrd="0" presId="urn:microsoft.com/office/officeart/2005/8/layout/hProcess11"/>
    <dgm:cxn modelId="{DD23AA74-1670-4227-863F-FD5979999DBC}" type="presParOf" srcId="{3D7E7985-7F56-4D99-8774-299D2FBFD159}" destId="{FD1BE7C4-97BC-4D52-8EA4-2CB8AE51E58C}" srcOrd="0" destOrd="0" presId="urn:microsoft.com/office/officeart/2005/8/layout/hProcess11"/>
    <dgm:cxn modelId="{9A154F1F-EC09-4875-A4F9-3554008E16F6}" type="presParOf" srcId="{3D7E7985-7F56-4D99-8774-299D2FBFD159}" destId="{1351975C-0B8B-4BCA-8E22-E288193AEC1E}" srcOrd="1" destOrd="0" presId="urn:microsoft.com/office/officeart/2005/8/layout/hProcess11"/>
    <dgm:cxn modelId="{0A85DB5F-8F94-4373-834E-EFB93710E4D2}" type="presParOf" srcId="{3D7E7985-7F56-4D99-8774-299D2FBFD159}" destId="{B97B5BE4-2155-4F90-A44E-082B3002152B}" srcOrd="2" destOrd="0" presId="urn:microsoft.com/office/officeart/2005/8/layout/hProcess11"/>
    <dgm:cxn modelId="{186F2F4F-44BB-4256-9C88-B16AD659F852}" type="presParOf" srcId="{E7A7A459-B85C-4638-A866-7710A1472CA0}" destId="{9691BBB5-C486-44CE-802F-3C33DF54AEC2}" srcOrd="3" destOrd="0" presId="urn:microsoft.com/office/officeart/2005/8/layout/hProcess11"/>
    <dgm:cxn modelId="{21EB0671-C553-4ED9-B6FF-95C2D6DA63D7}" type="presParOf" srcId="{E7A7A459-B85C-4638-A866-7710A1472CA0}" destId="{8381FCBC-73A4-4884-B8A3-46BC707FD51F}" srcOrd="4" destOrd="0" presId="urn:microsoft.com/office/officeart/2005/8/layout/hProcess11"/>
    <dgm:cxn modelId="{3AA57142-6F8E-477C-A4E3-DB880B2213BB}" type="presParOf" srcId="{8381FCBC-73A4-4884-B8A3-46BC707FD51F}" destId="{4BE63BF6-9190-4141-9639-3B8EEC99FB4F}" srcOrd="0" destOrd="0" presId="urn:microsoft.com/office/officeart/2005/8/layout/hProcess11"/>
    <dgm:cxn modelId="{4B658012-CBF0-4371-B316-5C3F9D4C291D}" type="presParOf" srcId="{8381FCBC-73A4-4884-B8A3-46BC707FD51F}" destId="{F9689DDC-6182-4E0C-A67F-8E2156299965}" srcOrd="1" destOrd="0" presId="urn:microsoft.com/office/officeart/2005/8/layout/hProcess11"/>
    <dgm:cxn modelId="{CEF8FA66-1210-4D97-8A73-CBB390A8A0B1}" type="presParOf" srcId="{8381FCBC-73A4-4884-B8A3-46BC707FD51F}" destId="{B1E131CC-B34A-49A9-9623-DA231A67AA1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72191-21CF-477D-8BF0-2EAEF364102E}">
      <dsp:nvSpPr>
        <dsp:cNvPr id="0" name=""/>
        <dsp:cNvSpPr/>
      </dsp:nvSpPr>
      <dsp:spPr>
        <a:xfrm>
          <a:off x="2877892" y="831"/>
          <a:ext cx="1800527" cy="18005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BKA1 = visie, ambitie en doelen</a:t>
          </a:r>
          <a:endParaRPr lang="nl-NL" sz="1100" kern="1200" dirty="0"/>
        </a:p>
      </dsp:txBody>
      <dsp:txXfrm>
        <a:off x="3141573" y="264512"/>
        <a:ext cx="1273165" cy="1273165"/>
      </dsp:txXfrm>
    </dsp:sp>
    <dsp:sp modelId="{20F78B9E-BB89-48E5-A632-4DE54BAEC616}">
      <dsp:nvSpPr>
        <dsp:cNvPr id="0" name=""/>
        <dsp:cNvSpPr/>
      </dsp:nvSpPr>
      <dsp:spPr>
        <a:xfrm rot="3600000">
          <a:off x="4207933" y="1756890"/>
          <a:ext cx="479476" cy="6076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4243894" y="1816140"/>
        <a:ext cx="335633" cy="364606"/>
      </dsp:txXfrm>
    </dsp:sp>
    <dsp:sp modelId="{0744AA19-A49D-421E-B942-25C35970CE0B}">
      <dsp:nvSpPr>
        <dsp:cNvPr id="0" name=""/>
        <dsp:cNvSpPr/>
      </dsp:nvSpPr>
      <dsp:spPr>
        <a:xfrm>
          <a:off x="4230492" y="2343603"/>
          <a:ext cx="1800527" cy="18005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BKA2 = uitvoering en kwaliteitscultuur</a:t>
          </a:r>
          <a:endParaRPr lang="nl-NL" sz="1100" kern="1200" dirty="0"/>
        </a:p>
      </dsp:txBody>
      <dsp:txXfrm>
        <a:off x="4494173" y="2607284"/>
        <a:ext cx="1273165" cy="1273165"/>
      </dsp:txXfrm>
    </dsp:sp>
    <dsp:sp modelId="{D999EDD6-D572-48B5-AD86-D1D248E37975}">
      <dsp:nvSpPr>
        <dsp:cNvPr id="0" name=""/>
        <dsp:cNvSpPr/>
      </dsp:nvSpPr>
      <dsp:spPr>
        <a:xfrm rot="10800000">
          <a:off x="3551988" y="2940028"/>
          <a:ext cx="479476" cy="6076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695831" y="3061564"/>
        <a:ext cx="335633" cy="364606"/>
      </dsp:txXfrm>
    </dsp:sp>
    <dsp:sp modelId="{4C8A94A5-2384-47DA-A873-2A52D24B0CDD}">
      <dsp:nvSpPr>
        <dsp:cNvPr id="0" name=""/>
        <dsp:cNvSpPr/>
      </dsp:nvSpPr>
      <dsp:spPr>
        <a:xfrm>
          <a:off x="1525292" y="2343603"/>
          <a:ext cx="1800527" cy="18005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BKA3 = verantwoording, dialoog en evaluatie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-zijn je doelen bereikt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-wat moet er worden bijgeteld </a:t>
          </a:r>
          <a:endParaRPr lang="nl-NL" sz="1100" kern="1200" dirty="0"/>
        </a:p>
      </dsp:txBody>
      <dsp:txXfrm>
        <a:off x="1788973" y="2607284"/>
        <a:ext cx="1273165" cy="1273165"/>
      </dsp:txXfrm>
    </dsp:sp>
    <dsp:sp modelId="{BEC98BF5-8431-479E-A003-58EC508E3C1C}">
      <dsp:nvSpPr>
        <dsp:cNvPr id="0" name=""/>
        <dsp:cNvSpPr/>
      </dsp:nvSpPr>
      <dsp:spPr>
        <a:xfrm rot="18000000">
          <a:off x="2855333" y="1780394"/>
          <a:ext cx="479476" cy="6076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891294" y="1964216"/>
        <a:ext cx="335633" cy="364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1619B-A6D8-4C63-958C-43C537DA004E}">
      <dsp:nvSpPr>
        <dsp:cNvPr id="0" name=""/>
        <dsp:cNvSpPr/>
      </dsp:nvSpPr>
      <dsp:spPr>
        <a:xfrm>
          <a:off x="0" y="25462"/>
          <a:ext cx="4597399" cy="779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Zelfevaluatie</a:t>
          </a:r>
          <a:endParaRPr lang="en-US" sz="2000" kern="1200"/>
        </a:p>
      </dsp:txBody>
      <dsp:txXfrm>
        <a:off x="38053" y="63515"/>
        <a:ext cx="4521293" cy="703406"/>
      </dsp:txXfrm>
    </dsp:sp>
    <dsp:sp modelId="{ABCA69F9-71F4-495F-A440-6D7EC467B843}">
      <dsp:nvSpPr>
        <dsp:cNvPr id="0" name=""/>
        <dsp:cNvSpPr/>
      </dsp:nvSpPr>
      <dsp:spPr>
        <a:xfrm>
          <a:off x="0" y="862575"/>
          <a:ext cx="4597399" cy="779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Gericht op verbetering</a:t>
          </a:r>
          <a:endParaRPr lang="en-US" sz="2000" kern="1200"/>
        </a:p>
      </dsp:txBody>
      <dsp:txXfrm>
        <a:off x="38053" y="900628"/>
        <a:ext cx="4521293" cy="703406"/>
      </dsp:txXfrm>
    </dsp:sp>
    <dsp:sp modelId="{74A7EBB7-EBFC-4A7A-8E02-2BCC4A6EA27B}">
      <dsp:nvSpPr>
        <dsp:cNvPr id="0" name=""/>
        <dsp:cNvSpPr/>
      </dsp:nvSpPr>
      <dsp:spPr>
        <a:xfrm>
          <a:off x="0" y="1699687"/>
          <a:ext cx="4597399" cy="779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Smart geformuleerde doelen</a:t>
          </a:r>
          <a:endParaRPr lang="en-US" sz="2000" kern="1200"/>
        </a:p>
      </dsp:txBody>
      <dsp:txXfrm>
        <a:off x="38053" y="1737740"/>
        <a:ext cx="4521293" cy="703406"/>
      </dsp:txXfrm>
    </dsp:sp>
    <dsp:sp modelId="{AD76F26C-E78E-42A2-AF6B-52B7C7D3F4BB}">
      <dsp:nvSpPr>
        <dsp:cNvPr id="0" name=""/>
        <dsp:cNvSpPr/>
      </dsp:nvSpPr>
      <dsp:spPr>
        <a:xfrm>
          <a:off x="0" y="2536800"/>
          <a:ext cx="4597399" cy="779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Meten van effecten en resultaten</a:t>
          </a:r>
          <a:endParaRPr lang="en-US" sz="2000" kern="1200"/>
        </a:p>
      </dsp:txBody>
      <dsp:txXfrm>
        <a:off x="38053" y="2574853"/>
        <a:ext cx="4521293" cy="703406"/>
      </dsp:txXfrm>
    </dsp:sp>
    <dsp:sp modelId="{F4FD82F2-E900-46A5-81DA-5CDE2C844690}">
      <dsp:nvSpPr>
        <dsp:cNvPr id="0" name=""/>
        <dsp:cNvSpPr/>
      </dsp:nvSpPr>
      <dsp:spPr>
        <a:xfrm>
          <a:off x="0" y="3373912"/>
          <a:ext cx="4597399" cy="779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Evalueren / reflectie</a:t>
          </a:r>
          <a:endParaRPr lang="en-US" sz="2000" kern="1200"/>
        </a:p>
      </dsp:txBody>
      <dsp:txXfrm>
        <a:off x="38053" y="3411965"/>
        <a:ext cx="4521293" cy="703406"/>
      </dsp:txXfrm>
    </dsp:sp>
    <dsp:sp modelId="{166621E0-9A29-432F-AABE-A07FAEECE08F}">
      <dsp:nvSpPr>
        <dsp:cNvPr id="0" name=""/>
        <dsp:cNvSpPr/>
      </dsp:nvSpPr>
      <dsp:spPr>
        <a:xfrm>
          <a:off x="0" y="4211025"/>
          <a:ext cx="4597399" cy="779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Verantwoorden</a:t>
          </a:r>
          <a:endParaRPr lang="en-US" sz="2000" kern="1200"/>
        </a:p>
      </dsp:txBody>
      <dsp:txXfrm>
        <a:off x="38053" y="4249078"/>
        <a:ext cx="4521293" cy="703406"/>
      </dsp:txXfrm>
    </dsp:sp>
    <dsp:sp modelId="{6FFCEEB4-B2ED-4955-8153-2374FD158CB9}">
      <dsp:nvSpPr>
        <dsp:cNvPr id="0" name=""/>
        <dsp:cNvSpPr/>
      </dsp:nvSpPr>
      <dsp:spPr>
        <a:xfrm>
          <a:off x="0" y="5048137"/>
          <a:ext cx="4597399" cy="779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Bestuur geeft scholen opdracht voor herstel kwaliteit</a:t>
          </a:r>
          <a:endParaRPr lang="en-US" sz="2000" kern="1200"/>
        </a:p>
      </dsp:txBody>
      <dsp:txXfrm>
        <a:off x="38053" y="5086190"/>
        <a:ext cx="4521293" cy="703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CE4C-B90C-4802-A027-888888668CFB}">
      <dsp:nvSpPr>
        <dsp:cNvPr id="0" name=""/>
        <dsp:cNvSpPr/>
      </dsp:nvSpPr>
      <dsp:spPr>
        <a:xfrm>
          <a:off x="0" y="458668"/>
          <a:ext cx="7556500" cy="61155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A49CF-4E65-4A93-9D08-32661E12CF14}">
      <dsp:nvSpPr>
        <dsp:cNvPr id="0" name=""/>
        <dsp:cNvSpPr/>
      </dsp:nvSpPr>
      <dsp:spPr>
        <a:xfrm>
          <a:off x="3403" y="0"/>
          <a:ext cx="1637118" cy="611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April: schoolscan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(nulmeting, behoefte van leerlingen)</a:t>
          </a:r>
        </a:p>
      </dsp:txBody>
      <dsp:txXfrm>
        <a:off x="3403" y="0"/>
        <a:ext cx="1637118" cy="611557"/>
      </dsp:txXfrm>
    </dsp:sp>
    <dsp:sp modelId="{3F77C3B8-F5B4-407D-8540-C771C9003555}">
      <dsp:nvSpPr>
        <dsp:cNvPr id="0" name=""/>
        <dsp:cNvSpPr/>
      </dsp:nvSpPr>
      <dsp:spPr>
        <a:xfrm>
          <a:off x="745518" y="688002"/>
          <a:ext cx="152889" cy="152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BE7C4-97BC-4D52-8EA4-2CB8AE51E58C}">
      <dsp:nvSpPr>
        <dsp:cNvPr id="0" name=""/>
        <dsp:cNvSpPr/>
      </dsp:nvSpPr>
      <dsp:spPr>
        <a:xfrm>
          <a:off x="1722378" y="917336"/>
          <a:ext cx="1637118" cy="611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Mei/juni: opstellen schoolprogramma</a:t>
          </a:r>
        </a:p>
      </dsp:txBody>
      <dsp:txXfrm>
        <a:off x="1722378" y="917336"/>
        <a:ext cx="1637118" cy="611557"/>
      </dsp:txXfrm>
    </dsp:sp>
    <dsp:sp modelId="{1351975C-0B8B-4BCA-8E22-E288193AEC1E}">
      <dsp:nvSpPr>
        <dsp:cNvPr id="0" name=""/>
        <dsp:cNvSpPr/>
      </dsp:nvSpPr>
      <dsp:spPr>
        <a:xfrm>
          <a:off x="2464492" y="688002"/>
          <a:ext cx="152889" cy="152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A69-03B0-4CCD-B6FD-0EF4281762DA}">
      <dsp:nvSpPr>
        <dsp:cNvPr id="0" name=""/>
        <dsp:cNvSpPr/>
      </dsp:nvSpPr>
      <dsp:spPr>
        <a:xfrm>
          <a:off x="3441352" y="0"/>
          <a:ext cx="1637118" cy="611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Voor start schooljaar: schoolprogramma gereed</a:t>
          </a:r>
        </a:p>
      </dsp:txBody>
      <dsp:txXfrm>
        <a:off x="3441352" y="0"/>
        <a:ext cx="1637118" cy="611557"/>
      </dsp:txXfrm>
    </dsp:sp>
    <dsp:sp modelId="{39C09F80-5916-424B-86B9-E8EE7F7A90C9}">
      <dsp:nvSpPr>
        <dsp:cNvPr id="0" name=""/>
        <dsp:cNvSpPr/>
      </dsp:nvSpPr>
      <dsp:spPr>
        <a:xfrm>
          <a:off x="4183467" y="688002"/>
          <a:ext cx="152889" cy="152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FB8BD-E458-49C2-838A-67B68284ABEC}">
      <dsp:nvSpPr>
        <dsp:cNvPr id="0" name=""/>
        <dsp:cNvSpPr/>
      </dsp:nvSpPr>
      <dsp:spPr>
        <a:xfrm>
          <a:off x="5160327" y="917336"/>
          <a:ext cx="1637118" cy="611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Start schooljaar: ontvangen budget NPO</a:t>
          </a:r>
        </a:p>
      </dsp:txBody>
      <dsp:txXfrm>
        <a:off x="5160327" y="917336"/>
        <a:ext cx="1637118" cy="611557"/>
      </dsp:txXfrm>
    </dsp:sp>
    <dsp:sp modelId="{789A8AE0-2335-483A-ADFA-C1BA9E10FC7E}">
      <dsp:nvSpPr>
        <dsp:cNvPr id="0" name=""/>
        <dsp:cNvSpPr/>
      </dsp:nvSpPr>
      <dsp:spPr>
        <a:xfrm>
          <a:off x="5902442" y="688002"/>
          <a:ext cx="152889" cy="152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CE4C-B90C-4802-A027-888888668CFB}">
      <dsp:nvSpPr>
        <dsp:cNvPr id="0" name=""/>
        <dsp:cNvSpPr/>
      </dsp:nvSpPr>
      <dsp:spPr>
        <a:xfrm>
          <a:off x="0" y="383167"/>
          <a:ext cx="7556500" cy="51088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A49CF-4E65-4A93-9D08-32661E12CF14}">
      <dsp:nvSpPr>
        <dsp:cNvPr id="0" name=""/>
        <dsp:cNvSpPr/>
      </dsp:nvSpPr>
      <dsp:spPr>
        <a:xfrm>
          <a:off x="3320" y="0"/>
          <a:ext cx="2191680" cy="510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Aug/sept: start schoolplannen</a:t>
          </a:r>
        </a:p>
      </dsp:txBody>
      <dsp:txXfrm>
        <a:off x="3320" y="0"/>
        <a:ext cx="2191680" cy="510889"/>
      </dsp:txXfrm>
    </dsp:sp>
    <dsp:sp modelId="{3F77C3B8-F5B4-407D-8540-C771C9003555}">
      <dsp:nvSpPr>
        <dsp:cNvPr id="0" name=""/>
        <dsp:cNvSpPr/>
      </dsp:nvSpPr>
      <dsp:spPr>
        <a:xfrm>
          <a:off x="1035299" y="574750"/>
          <a:ext cx="127722" cy="12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BE7C4-97BC-4D52-8EA4-2CB8AE51E58C}">
      <dsp:nvSpPr>
        <dsp:cNvPr id="0" name=""/>
        <dsp:cNvSpPr/>
      </dsp:nvSpPr>
      <dsp:spPr>
        <a:xfrm>
          <a:off x="2304584" y="766334"/>
          <a:ext cx="2191680" cy="510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September implementatiemonitor OCW </a:t>
          </a:r>
        </a:p>
      </dsp:txBody>
      <dsp:txXfrm>
        <a:off x="2304584" y="766334"/>
        <a:ext cx="2191680" cy="510889"/>
      </dsp:txXfrm>
    </dsp:sp>
    <dsp:sp modelId="{1351975C-0B8B-4BCA-8E22-E288193AEC1E}">
      <dsp:nvSpPr>
        <dsp:cNvPr id="0" name=""/>
        <dsp:cNvSpPr/>
      </dsp:nvSpPr>
      <dsp:spPr>
        <a:xfrm>
          <a:off x="3336563" y="574750"/>
          <a:ext cx="127722" cy="12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63BF6-9190-4141-9639-3B8EEC99FB4F}">
      <dsp:nvSpPr>
        <dsp:cNvPr id="0" name=""/>
        <dsp:cNvSpPr/>
      </dsp:nvSpPr>
      <dsp:spPr>
        <a:xfrm>
          <a:off x="4605849" y="0"/>
          <a:ext cx="2191680" cy="510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Schoolscan…</a:t>
          </a:r>
        </a:p>
      </dsp:txBody>
      <dsp:txXfrm>
        <a:off x="4605849" y="0"/>
        <a:ext cx="2191680" cy="510889"/>
      </dsp:txXfrm>
    </dsp:sp>
    <dsp:sp modelId="{F9689DDC-6182-4E0C-A67F-8E2156299965}">
      <dsp:nvSpPr>
        <dsp:cNvPr id="0" name=""/>
        <dsp:cNvSpPr/>
      </dsp:nvSpPr>
      <dsp:spPr>
        <a:xfrm>
          <a:off x="5637827" y="574750"/>
          <a:ext cx="127722" cy="12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B1D4-201D-9B41-9ED1-7EA9E9AA70D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6DAAB-4BD6-F943-8087-30580EACE2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1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663064"/>
            <a:ext cx="4235450" cy="1624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5897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82573"/>
            <a:ext cx="3460658" cy="58610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007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5870482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0554" y="5870482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5897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5761038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5761038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778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rgbClr val="005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inhoudselemente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Light"/>
                <a:ea typeface="+mj-ea"/>
                <a:cs typeface="Lat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 b="0" i="0">
                <a:solidFill>
                  <a:schemeClr val="bg1"/>
                </a:solidFill>
                <a:latin typeface="Lato Light"/>
                <a:cs typeface="Lato Ligh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8" name="Afbeelding 17" descr="BenT-diensten-rg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3" t="46634" r="37499" b="47517"/>
          <a:stretch/>
        </p:blipFill>
        <p:spPr>
          <a:xfrm>
            <a:off x="228911" y="4565998"/>
            <a:ext cx="3035606" cy="415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8551" y="228600"/>
            <a:ext cx="7791285" cy="6020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8551" y="5883649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5645" y="5883649"/>
            <a:ext cx="4475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5883649"/>
            <a:ext cx="554038" cy="365125"/>
          </a:xfrm>
        </p:spPr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758" y="228600"/>
            <a:ext cx="648414" cy="6020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A5B8C4"/>
                </a:solidFill>
                <a:latin typeface="Lato Light"/>
                <a:cs typeface="Lato Light"/>
              </a:defRPr>
            </a:lvl1pPr>
          </a:lstStyle>
          <a:p>
            <a:fld id="{813A6E31-6F01-D143-9555-F1063CF9CDFD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1317" y="6423585"/>
            <a:ext cx="430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2"/>
                </a:solidFill>
                <a:latin typeface="Lato Light"/>
                <a:cs typeface="Lato Light"/>
              </a:defRPr>
            </a:lvl1pPr>
          </a:lstStyle>
          <a:p>
            <a:pPr algn="ctr"/>
            <a:r>
              <a:rPr lang="nl-NL" dirty="0"/>
              <a:t>20160272 Leren verbeteren II – HS/GH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C27ECCC-92AE-0149-BECF-7A55BD9A883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BenT-slogan-rgb.pdf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48810" r="42433" b="48604"/>
          <a:stretch/>
        </p:blipFill>
        <p:spPr>
          <a:xfrm>
            <a:off x="7196437" y="6283886"/>
            <a:ext cx="1786772" cy="1839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2" y="6412611"/>
            <a:ext cx="1863135" cy="376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chemeClr val="accent1"/>
          </a:solidFill>
          <a:latin typeface="Lato Light"/>
          <a:ea typeface="+mj-ea"/>
          <a:cs typeface="Lato Ligh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1452" y="4629149"/>
            <a:ext cx="4038600" cy="1153086"/>
          </a:xfrm>
        </p:spPr>
        <p:txBody>
          <a:bodyPr>
            <a:normAutofit fontScale="90000"/>
          </a:bodyPr>
          <a:lstStyle/>
          <a:p>
            <a:r>
              <a:rPr lang="nl-NL" dirty="0"/>
              <a:t>Netwerkdag kwaliteitszorg 2 november 2021</a:t>
            </a:r>
            <a:br>
              <a:rPr lang="nl-NL" dirty="0"/>
            </a:br>
            <a:r>
              <a:rPr lang="nl-NL" sz="1300" dirty="0"/>
              <a:t>Anouk Hendriks en Dorien Sluijter</a:t>
            </a:r>
          </a:p>
        </p:txBody>
      </p:sp>
    </p:spTree>
    <p:extLst>
      <p:ext uri="{BB962C8B-B14F-4D97-AF65-F5344CB8AC3E}">
        <p14:creationId xmlns:p14="http://schemas.microsoft.com/office/powerpoint/2010/main" val="329453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CD867BE-71A2-45CF-8A53-D5BDA915F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696200" cy="46196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tx1"/>
                </a:solidFill>
              </a:rPr>
              <a:t>je zit nu in kleine groepen</a:t>
            </a:r>
          </a:p>
          <a:p>
            <a:pPr>
              <a:defRPr/>
            </a:pPr>
            <a:r>
              <a:rPr lang="nl-NL" altLang="nl-NL" dirty="0">
                <a:solidFill>
                  <a:schemeClr val="tx1"/>
                </a:solidFill>
              </a:rPr>
              <a:t>kies een gespreksleider</a:t>
            </a:r>
          </a:p>
          <a:p>
            <a:pPr lvl="1">
              <a:defRPr/>
            </a:pPr>
            <a:r>
              <a:rPr lang="nl-NL" altLang="nl-NL" dirty="0">
                <a:solidFill>
                  <a:schemeClr val="tx1"/>
                </a:solidFill>
              </a:rPr>
              <a:t>deze zorgt ervoor dat iedereen kan bijdragen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NL" altLang="nl-NL" dirty="0">
                <a:solidFill>
                  <a:schemeClr val="tx1"/>
                </a:solidFill>
              </a:rPr>
              <a:t>per tafel en per ronde wordt 1 thema besproken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nl-NL" altLang="nl-NL" dirty="0">
                <a:solidFill>
                  <a:schemeClr val="tx1"/>
                </a:solidFill>
              </a:rPr>
              <a:t>na iedere ronde wissel je van tafel (na 15 min)</a:t>
            </a:r>
          </a:p>
          <a:p>
            <a:pPr>
              <a:defRPr/>
            </a:pPr>
            <a:r>
              <a:rPr lang="nl-NL" altLang="nl-NL" dirty="0">
                <a:solidFill>
                  <a:schemeClr val="tx1"/>
                </a:solidFill>
              </a:rPr>
              <a:t>je kunt dus aan 3 tafels meepraten</a:t>
            </a:r>
          </a:p>
          <a:p>
            <a:pPr>
              <a:defRPr/>
            </a:pPr>
            <a:r>
              <a:rPr lang="nl-NL" altLang="nl-NL" dirty="0">
                <a:solidFill>
                  <a:schemeClr val="tx1"/>
                </a:solidFill>
              </a:rPr>
              <a:t>schrijf en teken op de tafelkleden</a:t>
            </a:r>
          </a:p>
          <a:p>
            <a:pPr>
              <a:defRPr/>
            </a:pPr>
            <a:r>
              <a:rPr lang="nl-NL" altLang="nl-NL" dirty="0">
                <a:solidFill>
                  <a:schemeClr val="tx1"/>
                </a:solidFill>
              </a:rPr>
              <a:t>na 3 rondes delen we onze bevindingen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8A0966F-3E81-44B4-8DF9-CFB244AE3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b="1" dirty="0">
                <a:solidFill>
                  <a:schemeClr val="accent5">
                    <a:lumMod val="50000"/>
                  </a:schemeClr>
                </a:solidFill>
              </a:rPr>
              <a:t>HOE HET WERKT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94D950AE-729C-46C5-AE3F-2FAD9ACE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18" y="3043299"/>
            <a:ext cx="2184646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1D1BC-7A3D-44D6-A7C0-7F3C3BDA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/>
          <a:p>
            <a:r>
              <a:rPr lang="nl-NL" dirty="0"/>
              <a:t>THEMA’S AAN DE TAFELS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7C19561-8E04-4B52-88AC-44AB20F1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Nieuw </a:t>
            </a:r>
            <a:r>
              <a:rPr lang="nl-NL" sz="1300" dirty="0" err="1"/>
              <a:t>toezichtskader</a:t>
            </a:r>
            <a:r>
              <a:rPr lang="nl-NL" sz="1300" dirty="0"/>
              <a:t>: op welke wijze is jouw rol veranderd of gaat jouw rol veranderen nu de bestuurder – nog meer dan eerst - verantwoordelijk is voor de onderwijskwaliteit van haar scholen? (Nu hij actie moet ondernemen als het niet goed gaat met 1 van de scholen?)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OP2: hoe ondersteun je de scholen van je bestuur om grip te krijgen op de nieuwe betekenis van de indicator OP2? (zicht op ontwikkeling van leerlingen). 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Wat adviseer je het bestuur hierin te doen? 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Wat adviseer je de scholen?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Wat kan jij doen, vanuit jouw rol, om scholen te helpen OP2 zichtbaar te maken in de les? 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Welk advies geef je het bestuur? 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Wat adviseer je de scholen?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Op welke manier ondersteun jij het bestuur en de scholen bij het meten en zichtbaar maken van de cognitieve ontwikkeling, voortgang van leerlingen?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Op welke manier ondersteun je scholen bij het meten en zichtbaar maken van de sociaal – emotionele ontwikkeling van leerlingen?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Op welke wijze gaat jouw bestuur om met de verantwoording van de NPO gelden? (financieel en qua resultaat?) 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Wat is de opdracht van de bestuurder aan de scholen?</a:t>
            </a:r>
          </a:p>
          <a:p>
            <a:pPr marL="571500" lvl="1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nl-NL" sz="1300" dirty="0"/>
              <a:t>Wat is jouw rol hierin? </a:t>
            </a:r>
          </a:p>
          <a:p>
            <a:pPr>
              <a:lnSpc>
                <a:spcPct val="90000"/>
              </a:lnSpc>
            </a:pPr>
            <a:endParaRPr lang="nl-NL" sz="13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2781974-2B7F-4BC5-A5C4-230D46A90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EFD9F5CC-B789-4DB4-962D-D41F6272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Na iedere ronde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DC773C77-56BF-4E29-8FC7-4A17D423B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Verspreid je over de tafels, de </a:t>
            </a:r>
            <a:r>
              <a:rPr lang="nl-NL" altLang="nl-NL" dirty="0" err="1"/>
              <a:t>tablehost</a:t>
            </a:r>
            <a:r>
              <a:rPr lang="nl-NL" altLang="nl-NL" dirty="0"/>
              <a:t> blijft zitten</a:t>
            </a:r>
          </a:p>
          <a:p>
            <a:r>
              <a:rPr lang="nl-NL" altLang="nl-NL" dirty="0"/>
              <a:t>Deel met elkaar de bevindingen uit de eerste ronde</a:t>
            </a:r>
          </a:p>
          <a:p>
            <a:r>
              <a:rPr lang="nl-NL" altLang="nl-NL" dirty="0"/>
              <a:t>Verken met elkaar het thema vanuit de perspectieven van deze groep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B1B83812-33C6-45B2-BE3D-8FD56A3A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nl-NL" altLang="nl-NL" b="1"/>
              <a:t>Delen</a:t>
            </a:r>
            <a:endParaRPr lang="en-US" alt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2E1AA-D1DF-4069-BF53-6B32775D1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Iedere groep stelt een woordvoerder aan die de andere deelnemers de essentie vertelt van de inzichten die zij hebben opgedaan in de tafel gesprekken</a:t>
            </a:r>
          </a:p>
          <a:p>
            <a:pPr>
              <a:defRPr/>
            </a:pPr>
            <a:endParaRPr lang="nl-NL" dirty="0"/>
          </a:p>
        </p:txBody>
      </p:sp>
      <p:pic>
        <p:nvPicPr>
          <p:cNvPr id="3074" name="Picture 2" descr="Milo de Mol (@MilodeMol) | Twitter">
            <a:extLst>
              <a:ext uri="{FF2B5EF4-FFF2-40B4-BE49-F238E27FC236}">
                <a16:creationId xmlns:a16="http://schemas.microsoft.com/office/drawing/2014/main" id="{3412B9E4-CA0D-40E2-BB01-6690AEC2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9878" y="2283410"/>
            <a:ext cx="3657600" cy="3545305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EFD9F5CC-B789-4DB4-962D-D41F6272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>
            <a:normAutofit/>
          </a:bodyPr>
          <a:lstStyle/>
          <a:p>
            <a:r>
              <a:rPr lang="nl-NL" altLang="nl-NL" dirty="0"/>
              <a:t>Check out</a:t>
            </a:r>
          </a:p>
        </p:txBody>
      </p:sp>
      <p:pic>
        <p:nvPicPr>
          <p:cNvPr id="3" name="Afbeelding 2" descr="Afbeelding met puzzel&#10;&#10;Automatisch gegenereerde beschrijving">
            <a:extLst>
              <a:ext uri="{FF2B5EF4-FFF2-40B4-BE49-F238E27FC236}">
                <a16:creationId xmlns:a16="http://schemas.microsoft.com/office/drawing/2014/main" id="{1B8C06E4-942C-48F3-8F16-BBB70DA68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5" r="1" b="10276"/>
          <a:stretch/>
        </p:blipFill>
        <p:spPr>
          <a:xfrm>
            <a:off x="498474" y="1981200"/>
            <a:ext cx="7556313" cy="4144963"/>
          </a:xfrm>
          <a:prstGeom prst="rect">
            <a:avLst/>
          </a:prstGeom>
          <a:noFill/>
        </p:spPr>
      </p:pic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DC773C77-56BF-4E29-8FC7-4A17D423B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anchor="t">
            <a:normAutofit/>
          </a:bodyPr>
          <a:lstStyle/>
          <a:p>
            <a:r>
              <a:rPr lang="nl-NL" altLang="nl-NL" dirty="0"/>
              <a:t>Welk inzicht neem je mee terug naar je bestuur?</a:t>
            </a:r>
          </a:p>
        </p:txBody>
      </p:sp>
    </p:spTree>
    <p:extLst>
      <p:ext uri="{BB962C8B-B14F-4D97-AF65-F5344CB8AC3E}">
        <p14:creationId xmlns:p14="http://schemas.microsoft.com/office/powerpoint/2010/main" val="204359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DCE91-5993-4CE3-9620-BEDBD6F8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workshop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683D7-99DE-4C5C-8AB1-0C4B4F3CA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Kennismaken: wie is wie (naam, bestuur) + vraag</a:t>
            </a:r>
          </a:p>
          <a:p>
            <a:r>
              <a:rPr lang="nl-NL" dirty="0"/>
              <a:t>Introductie Anouk en Dorien op het thema</a:t>
            </a:r>
          </a:p>
          <a:p>
            <a:r>
              <a:rPr lang="nl-NL" dirty="0"/>
              <a:t>Wereld Café in thema’s m.b.t. OP2 </a:t>
            </a:r>
          </a:p>
          <a:p>
            <a:pPr lvl="1"/>
            <a:r>
              <a:rPr lang="nl-NL" dirty="0"/>
              <a:t>(zicht op ontwikkeling en NPO)</a:t>
            </a:r>
          </a:p>
          <a:p>
            <a:r>
              <a:rPr lang="nl-NL" dirty="0"/>
              <a:t>Delen</a:t>
            </a:r>
          </a:p>
          <a:p>
            <a:r>
              <a:rPr lang="nl-NL" dirty="0"/>
              <a:t>Check out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15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62F36-5DFE-41EF-96F6-F8D189F3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>
            <a:normAutofit/>
          </a:bodyPr>
          <a:lstStyle/>
          <a:p>
            <a:r>
              <a:rPr lang="nl-NL" dirty="0"/>
              <a:t>Essentie nieuwe </a:t>
            </a:r>
            <a:r>
              <a:rPr lang="nl-NL" dirty="0" err="1"/>
              <a:t>toezichtskader</a:t>
            </a:r>
            <a:endParaRPr lang="nl-NL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610E960F-7F3A-4285-9468-8D97DE647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946954"/>
              </p:ext>
            </p:extLst>
          </p:nvPr>
        </p:nvGraphicFramePr>
        <p:xfrm>
          <a:off x="-378009" y="1546193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hthoek 18">
            <a:extLst>
              <a:ext uri="{FF2B5EF4-FFF2-40B4-BE49-F238E27FC236}">
                <a16:creationId xmlns:a16="http://schemas.microsoft.com/office/drawing/2014/main" id="{50C1E6A4-1C75-401D-BAB4-8711D97CA8D5}"/>
              </a:ext>
            </a:extLst>
          </p:cNvPr>
          <p:cNvSpPr/>
          <p:nvPr/>
        </p:nvSpPr>
        <p:spPr>
          <a:xfrm>
            <a:off x="7828781" y="323249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SKA1</a:t>
            </a:r>
          </a:p>
          <a:p>
            <a:pPr algn="ctr"/>
            <a:r>
              <a:rPr lang="nl-NL" dirty="0"/>
              <a:t>SKA2</a:t>
            </a:r>
          </a:p>
          <a:p>
            <a:pPr algn="ctr"/>
            <a:r>
              <a:rPr lang="nl-NL" dirty="0"/>
              <a:t>SKA 3</a:t>
            </a: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82A73F44-4576-45ED-BBE9-0C1BA8F7F247}"/>
              </a:ext>
            </a:extLst>
          </p:cNvPr>
          <p:cNvSpPr/>
          <p:nvPr/>
        </p:nvSpPr>
        <p:spPr>
          <a:xfrm>
            <a:off x="5282214" y="3512142"/>
            <a:ext cx="229021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Vertaalt naar de scholen</a:t>
            </a:r>
          </a:p>
        </p:txBody>
      </p:sp>
    </p:spTree>
    <p:extLst>
      <p:ext uri="{BB962C8B-B14F-4D97-AF65-F5344CB8AC3E}">
        <p14:creationId xmlns:p14="http://schemas.microsoft.com/office/powerpoint/2010/main" val="223270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C0B5-7EB9-477A-B3DD-1F5EE3DC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 fontScale="90000"/>
          </a:bodyPr>
          <a:lstStyle/>
          <a:p>
            <a:r>
              <a:rPr lang="nl-NL" dirty="0"/>
              <a:t>De essentie van het aangepast </a:t>
            </a:r>
            <a:r>
              <a:rPr lang="nl-NL" dirty="0" err="1"/>
              <a:t>toezichtskader</a:t>
            </a:r>
            <a:r>
              <a:rPr lang="nl-NL" dirty="0"/>
              <a:t> 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5638A-0058-456A-BF5D-91C45E02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500" dirty="0"/>
              <a:t>SKA 1, 2 en 3 cyclische samenhang scholen</a:t>
            </a:r>
          </a:p>
          <a:p>
            <a:pPr lvl="1">
              <a:lnSpc>
                <a:spcPct val="90000"/>
              </a:lnSpc>
            </a:pPr>
            <a:r>
              <a:rPr lang="nl-NL" sz="1500" b="1" i="1" dirty="0"/>
              <a:t>Inclusief financiële component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BKA 1, 2 en 3 cyclische samenhang besturen</a:t>
            </a:r>
          </a:p>
          <a:p>
            <a:pPr lvl="1">
              <a:lnSpc>
                <a:spcPct val="90000"/>
              </a:lnSpc>
            </a:pPr>
            <a:r>
              <a:rPr lang="nl-NL" sz="1500" b="1" i="1" dirty="0"/>
              <a:t>Inclusief financiële component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Burgerschap (wettelijk kader)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Examen commissie 1 aug 2021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Doorlopende leerlijnen vmbo – mbo (doorlopend PTA)</a:t>
            </a:r>
          </a:p>
          <a:p>
            <a:pPr>
              <a:lnSpc>
                <a:spcPct val="90000"/>
              </a:lnSpc>
            </a:pPr>
            <a:r>
              <a:rPr lang="nl-NL" sz="1500" b="1" dirty="0">
                <a:solidFill>
                  <a:schemeClr val="tx2">
                    <a:lumMod val="75000"/>
                  </a:schemeClr>
                </a:solidFill>
              </a:rPr>
              <a:t>OP2 = ook OP4 (ondersteuning) = ook OP7 (stages)</a:t>
            </a:r>
          </a:p>
          <a:p>
            <a:pPr lvl="1">
              <a:lnSpc>
                <a:spcPct val="90000"/>
              </a:lnSpc>
            </a:pPr>
            <a:r>
              <a:rPr lang="nl-NL" sz="1500" b="1" dirty="0">
                <a:solidFill>
                  <a:schemeClr val="tx2">
                    <a:lumMod val="75000"/>
                  </a:schemeClr>
                </a:solidFill>
              </a:rPr>
              <a:t>Effectiviteit van het volgen van leerlingen, verbeterde opbrengsten</a:t>
            </a:r>
          </a:p>
          <a:p>
            <a:pPr lvl="1">
              <a:lnSpc>
                <a:spcPct val="90000"/>
              </a:lnSpc>
            </a:pPr>
            <a:r>
              <a:rPr lang="nl-NL" sz="1500" b="1" dirty="0">
                <a:solidFill>
                  <a:schemeClr val="tx2">
                    <a:lumMod val="75000"/>
                  </a:schemeClr>
                </a:solidFill>
              </a:rPr>
              <a:t>De leerlingen in de picture houden, weten waar ze staan gedurende de opleiding</a:t>
            </a:r>
          </a:p>
          <a:p>
            <a:pPr>
              <a:lnSpc>
                <a:spcPct val="90000"/>
              </a:lnSpc>
            </a:pPr>
            <a:r>
              <a:rPr lang="nl-NL" sz="1500" b="1" dirty="0">
                <a:solidFill>
                  <a:schemeClr val="tx2">
                    <a:lumMod val="75000"/>
                  </a:schemeClr>
                </a:solidFill>
              </a:rPr>
              <a:t>OP3 inclusief online onderwijs, didactiek en pedagogiek</a:t>
            </a:r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2B1929-8B36-43FE-B7A2-633DBE578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1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D7502D-2A63-445B-8884-461BA3EA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toezichtskader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4C7F6B-3DCE-4F2B-96A7-E5BA7ACCD9C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OP: </a:t>
            </a:r>
            <a:r>
              <a:rPr lang="en-US" b="1" dirty="0" err="1"/>
              <a:t>onderwijsproces</a:t>
            </a:r>
            <a:endParaRPr lang="en-US" b="1" dirty="0"/>
          </a:p>
          <a:p>
            <a:pPr lvl="1"/>
            <a:r>
              <a:rPr lang="en-US" sz="1500" dirty="0"/>
              <a:t>OP1 = </a:t>
            </a:r>
            <a:r>
              <a:rPr lang="en-US" sz="1500" dirty="0" err="1"/>
              <a:t>aanbod</a:t>
            </a:r>
            <a:endParaRPr lang="en-US" sz="1500" dirty="0"/>
          </a:p>
          <a:p>
            <a:pPr lvl="2"/>
            <a:r>
              <a:rPr lang="en-US" sz="1500" dirty="0"/>
              <a:t>alle </a:t>
            </a:r>
            <a:r>
              <a:rPr lang="en-US" sz="1500" dirty="0" err="1"/>
              <a:t>vormen</a:t>
            </a:r>
            <a:r>
              <a:rPr lang="en-US" sz="1500" dirty="0"/>
              <a:t> van </a:t>
            </a:r>
            <a:r>
              <a:rPr lang="en-US" sz="1500" dirty="0" err="1"/>
              <a:t>onderwijs</a:t>
            </a:r>
            <a:endParaRPr lang="en-US" sz="1500" dirty="0"/>
          </a:p>
          <a:p>
            <a:pPr lvl="1"/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>OP2 = 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</a:rPr>
              <a:t>zicht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> op 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</a:rPr>
              <a:t>ontwikkeling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>+ OP4 + OP7</a:t>
            </a:r>
          </a:p>
          <a:p>
            <a:pPr lvl="1"/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>OP3 = 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</a:rPr>
              <a:t>leskwaliteit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</a:rPr>
              <a:t>didactisch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</a:rPr>
              <a:t>pedagogisch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26FCB38-7B79-4D47-A97B-3E3737F2598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OP4 = </a:t>
            </a:r>
            <a:r>
              <a:rPr lang="en-US" dirty="0" err="1"/>
              <a:t>onderwijstijd</a:t>
            </a:r>
            <a:endParaRPr lang="en-US" dirty="0"/>
          </a:p>
          <a:p>
            <a:pPr lvl="1"/>
            <a:r>
              <a:rPr lang="en-US" dirty="0"/>
              <a:t>OP6 = </a:t>
            </a:r>
            <a:r>
              <a:rPr lang="en-US" dirty="0" err="1"/>
              <a:t>afsluiting</a:t>
            </a:r>
            <a:r>
              <a:rPr lang="en-US" dirty="0"/>
              <a:t> (ex) (ex process)</a:t>
            </a:r>
          </a:p>
          <a:p>
            <a:r>
              <a:rPr lang="en-US" b="1" dirty="0"/>
              <a:t>SKA: </a:t>
            </a:r>
            <a:r>
              <a:rPr lang="en-US" b="1" dirty="0" err="1"/>
              <a:t>sturen</a:t>
            </a:r>
            <a:r>
              <a:rPr lang="en-US" b="1" dirty="0"/>
              <a:t>, </a:t>
            </a:r>
            <a:r>
              <a:rPr lang="en-US" b="1" dirty="0" err="1"/>
              <a:t>kwaliteitszorg</a:t>
            </a:r>
            <a:r>
              <a:rPr lang="en-US" b="1" dirty="0"/>
              <a:t> en </a:t>
            </a:r>
            <a:r>
              <a:rPr lang="en-US" b="1" dirty="0" err="1"/>
              <a:t>ambitie</a:t>
            </a:r>
            <a:endParaRPr lang="en-US" b="1" dirty="0"/>
          </a:p>
          <a:p>
            <a:pPr lvl="1"/>
            <a:r>
              <a:rPr lang="en-US" dirty="0"/>
              <a:t>SKA1 = </a:t>
            </a:r>
            <a:r>
              <a:rPr lang="en-US" dirty="0" err="1"/>
              <a:t>visie</a:t>
            </a:r>
            <a:r>
              <a:rPr lang="en-US" dirty="0"/>
              <a:t>, </a:t>
            </a:r>
            <a:r>
              <a:rPr lang="en-US" dirty="0" err="1"/>
              <a:t>doelen</a:t>
            </a:r>
            <a:r>
              <a:rPr lang="en-US" dirty="0"/>
              <a:t>, </a:t>
            </a:r>
            <a:r>
              <a:rPr lang="en-US" dirty="0" err="1"/>
              <a:t>ambitie</a:t>
            </a:r>
            <a:endParaRPr lang="en-US" dirty="0"/>
          </a:p>
          <a:p>
            <a:pPr lvl="1"/>
            <a:r>
              <a:rPr lang="en-US" dirty="0"/>
              <a:t>SKA2 = </a:t>
            </a:r>
            <a:r>
              <a:rPr lang="en-US" dirty="0" err="1"/>
              <a:t>uitvoering</a:t>
            </a:r>
            <a:r>
              <a:rPr lang="en-US" dirty="0"/>
              <a:t> en </a:t>
            </a:r>
            <a:r>
              <a:rPr lang="en-US" dirty="0" err="1"/>
              <a:t>cultuur</a:t>
            </a:r>
            <a:endParaRPr lang="en-US" dirty="0"/>
          </a:p>
          <a:p>
            <a:pPr lvl="1"/>
            <a:r>
              <a:rPr lang="en-US" dirty="0"/>
              <a:t>SKA3 = </a:t>
            </a:r>
            <a:r>
              <a:rPr lang="en-US" dirty="0" err="1"/>
              <a:t>evaluatie</a:t>
            </a:r>
            <a:r>
              <a:rPr lang="en-US" dirty="0"/>
              <a:t>, </a:t>
            </a:r>
            <a:r>
              <a:rPr lang="en-US" dirty="0" err="1"/>
              <a:t>verantwoording</a:t>
            </a:r>
            <a:r>
              <a:rPr lang="en-US" dirty="0"/>
              <a:t>, </a:t>
            </a:r>
            <a:r>
              <a:rPr lang="en-US" dirty="0" err="1"/>
              <a:t>dialoog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F0AADF2-5164-4F05-B36C-4F6516F1C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VS: </a:t>
            </a:r>
            <a:r>
              <a:rPr lang="en-US" b="1" dirty="0" err="1"/>
              <a:t>veiligheid</a:t>
            </a:r>
            <a:r>
              <a:rPr lang="en-US" b="1" dirty="0"/>
              <a:t> en </a:t>
            </a:r>
            <a:r>
              <a:rPr lang="en-US" b="1" dirty="0" err="1"/>
              <a:t>schoolklimaat</a:t>
            </a:r>
            <a:endParaRPr lang="en-US" b="1" dirty="0"/>
          </a:p>
          <a:p>
            <a:pPr lvl="1"/>
            <a:r>
              <a:rPr lang="en-US" sz="1500" dirty="0"/>
              <a:t>VS1 = </a:t>
            </a:r>
            <a:r>
              <a:rPr lang="en-US" sz="1500" dirty="0" err="1"/>
              <a:t>veiligheidsbeleid</a:t>
            </a:r>
            <a:r>
              <a:rPr lang="en-US" sz="1500" dirty="0"/>
              <a:t> (incl. </a:t>
            </a:r>
            <a:r>
              <a:rPr lang="en-US" sz="1500" dirty="0" err="1"/>
              <a:t>meldcode</a:t>
            </a:r>
            <a:r>
              <a:rPr lang="en-US" sz="1500" dirty="0"/>
              <a:t> en </a:t>
            </a:r>
            <a:r>
              <a:rPr lang="en-US" sz="1500" dirty="0" err="1"/>
              <a:t>huiselijk</a:t>
            </a:r>
            <a:r>
              <a:rPr lang="en-US" sz="1500" dirty="0"/>
              <a:t> </a:t>
            </a:r>
            <a:r>
              <a:rPr lang="en-US" sz="1500" dirty="0" err="1"/>
              <a:t>geweld</a:t>
            </a:r>
            <a:r>
              <a:rPr lang="en-US" sz="1500" dirty="0"/>
              <a:t>)</a:t>
            </a:r>
          </a:p>
          <a:p>
            <a:pPr lvl="1"/>
            <a:r>
              <a:rPr lang="en-US" sz="1500" dirty="0"/>
              <a:t>VS2 = </a:t>
            </a:r>
            <a:r>
              <a:rPr lang="en-US" sz="1500" dirty="0" err="1"/>
              <a:t>schoolklimaat</a:t>
            </a:r>
            <a:endParaRPr lang="en-US" sz="1500" dirty="0"/>
          </a:p>
          <a:p>
            <a:pPr lvl="2"/>
            <a:r>
              <a:rPr lang="en-US" sz="1500" dirty="0" err="1"/>
              <a:t>inclusief</a:t>
            </a:r>
            <a:r>
              <a:rPr lang="en-US" sz="1500" dirty="0"/>
              <a:t> </a:t>
            </a:r>
            <a:r>
              <a:rPr lang="en-US" sz="1500" dirty="0" err="1"/>
              <a:t>burgerschap</a:t>
            </a:r>
            <a:endParaRPr lang="en-US" sz="1500" dirty="0"/>
          </a:p>
          <a:p>
            <a:pPr lvl="2"/>
            <a:r>
              <a:rPr lang="en-US" sz="1500" dirty="0" err="1"/>
              <a:t>persoonsvorming</a:t>
            </a:r>
            <a:endParaRPr lang="en-US" sz="1500" dirty="0"/>
          </a:p>
          <a:p>
            <a:pPr lvl="2"/>
            <a:r>
              <a:rPr lang="en-US" sz="1500" dirty="0" err="1"/>
              <a:t>sociale</a:t>
            </a:r>
            <a:r>
              <a:rPr lang="en-US" sz="1500" dirty="0"/>
              <a:t> </a:t>
            </a:r>
            <a:r>
              <a:rPr lang="en-US" sz="1500" dirty="0" err="1"/>
              <a:t>gelijkheid</a:t>
            </a:r>
            <a:endParaRPr lang="en-US" sz="15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97D820E-C980-473F-B7F2-027F96F5556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/>
          <a:lstStyle/>
          <a:p>
            <a:r>
              <a:rPr lang="en-US" b="1" dirty="0"/>
              <a:t>OR: </a:t>
            </a:r>
            <a:r>
              <a:rPr lang="en-US" b="1" dirty="0" err="1"/>
              <a:t>onderwijsresultaten</a:t>
            </a:r>
            <a:endParaRPr lang="en-US" b="1" dirty="0"/>
          </a:p>
          <a:p>
            <a:pPr lvl="1"/>
            <a:r>
              <a:rPr lang="en-US" sz="1400" dirty="0"/>
              <a:t>OR1 = </a:t>
            </a:r>
            <a:r>
              <a:rPr lang="en-US" sz="1400" dirty="0" err="1"/>
              <a:t>Resultaten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OR2 = </a:t>
            </a:r>
            <a:r>
              <a:rPr lang="en-US" sz="1400" dirty="0" err="1"/>
              <a:t>sociale</a:t>
            </a:r>
            <a:r>
              <a:rPr lang="en-US" sz="1400" dirty="0"/>
              <a:t> en </a:t>
            </a:r>
            <a:r>
              <a:rPr lang="en-US" sz="1400" dirty="0" err="1"/>
              <a:t>maatschappelijke</a:t>
            </a:r>
            <a:r>
              <a:rPr lang="en-US" sz="1400" dirty="0"/>
              <a:t> </a:t>
            </a:r>
            <a:r>
              <a:rPr lang="en-US" sz="1400" dirty="0" err="1"/>
              <a:t>competenties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546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1DAFF-8B80-427E-A2AE-2A4AD462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/>
          <a:p>
            <a:r>
              <a:rPr lang="nl-NL" dirty="0"/>
              <a:t>Focus op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A048BA-CDE1-423B-BE7D-1010511FC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32D638D-36D6-476E-BC94-8FCAEDFEF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34940"/>
              </p:ext>
            </p:extLst>
          </p:nvPr>
        </p:nvGraphicFramePr>
        <p:xfrm>
          <a:off x="4168775" y="273050"/>
          <a:ext cx="4597399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56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987E834-2329-4FB5-9AA9-CEC59741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NPO en verantwoording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51FDA4-CD28-4030-9CB4-114C2DD1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528194"/>
            <a:ext cx="7556313" cy="4144963"/>
          </a:xfrm>
        </p:spPr>
        <p:txBody>
          <a:bodyPr/>
          <a:lstStyle/>
          <a:p>
            <a:r>
              <a:rPr lang="nl-NL" dirty="0"/>
              <a:t>Verantwoording bestuur</a:t>
            </a:r>
          </a:p>
          <a:p>
            <a:pPr lvl="1"/>
            <a:r>
              <a:rPr lang="nl-NL" dirty="0"/>
              <a:t>Maken van de schoolscan</a:t>
            </a:r>
          </a:p>
          <a:p>
            <a:pPr lvl="1"/>
            <a:r>
              <a:rPr lang="nl-NL" dirty="0"/>
              <a:t>Betrokkenheid ouders en leraren</a:t>
            </a:r>
          </a:p>
          <a:p>
            <a:pPr lvl="1"/>
            <a:r>
              <a:rPr lang="nl-NL" dirty="0"/>
              <a:t>Instemmen van de MR</a:t>
            </a:r>
          </a:p>
          <a:p>
            <a:pPr lvl="1"/>
            <a:r>
              <a:rPr lang="nl-NL" dirty="0"/>
              <a:t>Type interventies</a:t>
            </a:r>
          </a:p>
          <a:p>
            <a:pPr lvl="1"/>
            <a:r>
              <a:rPr lang="nl-NL" dirty="0" err="1"/>
              <a:t>Bovenschoolse</a:t>
            </a:r>
            <a:r>
              <a:rPr lang="nl-NL" dirty="0"/>
              <a:t> inzet</a:t>
            </a:r>
          </a:p>
          <a:p>
            <a:pPr lvl="1"/>
            <a:r>
              <a:rPr lang="nl-NL" dirty="0"/>
              <a:t>Gebruik van personeel niet in loondienst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0DB9E4-79EF-4D7D-96AD-7672D093A7F5}"/>
              </a:ext>
            </a:extLst>
          </p:cNvPr>
          <p:cNvSpPr txBox="1"/>
          <p:nvPr/>
        </p:nvSpPr>
        <p:spPr>
          <a:xfrm>
            <a:off x="4328320" y="4377871"/>
            <a:ext cx="3837280" cy="14157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E19C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b="1" dirty="0"/>
              <a:t>Meest gekozen interventies vo: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Interventies gericht op welbevinden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Instructies in kleine groepen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Sportieve activiteiten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Metacognitie en zelfregulerend leren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Onderwijsassistenten/instructeurs</a:t>
            </a:r>
          </a:p>
        </p:txBody>
      </p:sp>
    </p:spTree>
    <p:extLst>
      <p:ext uri="{BB962C8B-B14F-4D97-AF65-F5344CB8AC3E}">
        <p14:creationId xmlns:p14="http://schemas.microsoft.com/office/powerpoint/2010/main" val="78792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0B846-0D64-4386-9149-D81FE0A6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NPO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596983A-84E6-49F8-BEA9-2A43844BB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501196"/>
              </p:ext>
            </p:extLst>
          </p:nvPr>
        </p:nvGraphicFramePr>
        <p:xfrm>
          <a:off x="498474" y="1600200"/>
          <a:ext cx="7556500" cy="152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09B80C6F-9097-4A66-9CCC-7E4769EE7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574313"/>
              </p:ext>
            </p:extLst>
          </p:nvPr>
        </p:nvGraphicFramePr>
        <p:xfrm>
          <a:off x="498474" y="3196098"/>
          <a:ext cx="7556500" cy="127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E568193F-8AAD-40B1-9005-0ED56AE83785}"/>
              </a:ext>
            </a:extLst>
          </p:cNvPr>
          <p:cNvSpPr txBox="1"/>
          <p:nvPr/>
        </p:nvSpPr>
        <p:spPr>
          <a:xfrm>
            <a:off x="377504" y="1230868"/>
            <a:ext cx="20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2020 - 2021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1774C80-08E4-4205-9A6A-FCF088EE2918}"/>
              </a:ext>
            </a:extLst>
          </p:cNvPr>
          <p:cNvSpPr txBox="1"/>
          <p:nvPr/>
        </p:nvSpPr>
        <p:spPr>
          <a:xfrm>
            <a:off x="377504" y="3011432"/>
            <a:ext cx="20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2021 – 2022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83CF89-7EA7-40C3-A27B-9B6A759D699A}"/>
              </a:ext>
            </a:extLst>
          </p:cNvPr>
          <p:cNvSpPr txBox="1"/>
          <p:nvPr/>
        </p:nvSpPr>
        <p:spPr>
          <a:xfrm>
            <a:off x="562061" y="4791996"/>
            <a:ext cx="46642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Zicht hebben op ontwikkeling: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/>
              <a:t>Monitoring op stelselniveau (monitorvragenlijsten)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/>
              <a:t>Verdiepend implementatieonderzoek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/>
              <a:t>Specifieke casestudies</a:t>
            </a:r>
          </a:p>
        </p:txBody>
      </p:sp>
      <p:pic>
        <p:nvPicPr>
          <p:cNvPr id="9" name="Afbeelding 8" descr="Afbeelding met klok, vasthouden&#10;&#10;Automatisch gegenereerde beschrijving">
            <a:extLst>
              <a:ext uri="{FF2B5EF4-FFF2-40B4-BE49-F238E27FC236}">
                <a16:creationId xmlns:a16="http://schemas.microsoft.com/office/drawing/2014/main" id="{D3B49243-8FDE-405B-85D4-30EC4CD8BAB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8167" y="4078783"/>
            <a:ext cx="2780641" cy="27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FF66F-FA5D-4EFB-BCC8-DE1A4753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/>
          <a:p>
            <a:r>
              <a:rPr lang="nl-NL" dirty="0"/>
              <a:t>        WERELD CAFE IN THEMA’S</a:t>
            </a:r>
          </a:p>
        </p:txBody>
      </p:sp>
      <p:pic>
        <p:nvPicPr>
          <p:cNvPr id="1028" name="Picture 4" descr="Praktijktafel 2: World café - PDF Gratis download">
            <a:extLst>
              <a:ext uri="{FF2B5EF4-FFF2-40B4-BE49-F238E27FC236}">
                <a16:creationId xmlns:a16="http://schemas.microsoft.com/office/drawing/2014/main" id="{87A7EBF9-DBC7-4A2A-9C06-39B4B10AF19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44953" y="228600"/>
            <a:ext cx="4244292" cy="41879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86299669"/>
      </p:ext>
    </p:extLst>
  </p:cSld>
  <p:clrMapOvr>
    <a:masterClrMapping/>
  </p:clrMapOvr>
</p:sld>
</file>

<file path=ppt/theme/theme1.xml><?xml version="1.0" encoding="utf-8"?>
<a:theme xmlns:a="http://schemas.openxmlformats.org/drawingml/2006/main" name="BTadvies">
  <a:themeElements>
    <a:clrScheme name="BTadvies">
      <a:dk1>
        <a:sysClr val="windowText" lastClr="000000"/>
      </a:dk1>
      <a:lt1>
        <a:sysClr val="window" lastClr="FFFFFF"/>
      </a:lt1>
      <a:dk2>
        <a:srgbClr val="22ABBE"/>
      </a:dk2>
      <a:lt2>
        <a:srgbClr val="A5B8C4"/>
      </a:lt2>
      <a:accent1>
        <a:srgbClr val="A5B8C4"/>
      </a:accent1>
      <a:accent2>
        <a:srgbClr val="22ABBE"/>
      </a:accent2>
      <a:accent3>
        <a:srgbClr val="22ABBE"/>
      </a:accent3>
      <a:accent4>
        <a:srgbClr val="22ABBE"/>
      </a:accent4>
      <a:accent5>
        <a:srgbClr val="22ABBE"/>
      </a:accent5>
      <a:accent6>
        <a:srgbClr val="22ABBE"/>
      </a:accent6>
      <a:hlink>
        <a:srgbClr val="00598C"/>
      </a:hlink>
      <a:folHlink>
        <a:srgbClr val="000000"/>
      </a:folHlink>
    </a:clrScheme>
    <a:fontScheme name="BenT">
      <a:majorFont>
        <a:latin typeface="Lato"/>
        <a:ea typeface=""/>
        <a:cs typeface=""/>
        <a:font script="Jpan" typeface="ＭＳ Ｐゴシック"/>
        <a:font script="Hans" typeface="黑体"/>
        <a:font script="Hant" typeface="微軟正黑體"/>
      </a:majorFont>
      <a:minorFont>
        <a:latin typeface="Lato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oordee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Advies PowerPoint</Template>
  <TotalTime>1</TotalTime>
  <Words>781</Words>
  <Application>Microsoft Macintosh PowerPoint</Application>
  <PresentationFormat>Diavoorstelling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Calibri</vt:lpstr>
      <vt:lpstr>Lato</vt:lpstr>
      <vt:lpstr>Lato Light</vt:lpstr>
      <vt:lpstr>Wingdings</vt:lpstr>
      <vt:lpstr>BTadvies</vt:lpstr>
      <vt:lpstr>Netwerkdag kwaliteitszorg 2 november 2021 Anouk Hendriks en Dorien Sluijter</vt:lpstr>
      <vt:lpstr>Programma workshop </vt:lpstr>
      <vt:lpstr>Essentie nieuwe toezichtskader</vt:lpstr>
      <vt:lpstr>De essentie van het aangepast toezichtskader 2021</vt:lpstr>
      <vt:lpstr>Nieuwe toezichtskader</vt:lpstr>
      <vt:lpstr>Focus op</vt:lpstr>
      <vt:lpstr>Informatie NPO en verantwoording </vt:lpstr>
      <vt:lpstr>Proces NPO</vt:lpstr>
      <vt:lpstr>        WERELD CAFE IN THEMA’S</vt:lpstr>
      <vt:lpstr>HOE HET WERKT</vt:lpstr>
      <vt:lpstr>THEMA’S AAN DE TAFELS</vt:lpstr>
      <vt:lpstr>Na iedere ronde</vt:lpstr>
      <vt:lpstr>Delen</vt:lpstr>
      <vt:lpstr>Check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Procesontwerp</dc:title>
  <dc:creator>Anna Kwekkeboom  | B &amp; T</dc:creator>
  <cp:lastModifiedBy>Marieke de Jong</cp:lastModifiedBy>
  <cp:revision>60</cp:revision>
  <dcterms:created xsi:type="dcterms:W3CDTF">2016-06-17T13:14:08Z</dcterms:created>
  <dcterms:modified xsi:type="dcterms:W3CDTF">2021-11-10T13:51:21Z</dcterms:modified>
</cp:coreProperties>
</file>